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notesSlides/notesSlide3.xml" ContentType="application/vnd.openxmlformats-officedocument.presentationml.notesSlide+xml"/>
  <Override PartName="/ppt/tags/tag178.xml" ContentType="application/vnd.openxmlformats-officedocument.presentationml.tags+xml"/>
  <Override PartName="/ppt/notesSlides/notesSlide4.xml" ContentType="application/vnd.openxmlformats-officedocument.presentationml.notesSlide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30"/>
  </p:notesMasterIdLst>
  <p:handoutMasterIdLst>
    <p:handoutMasterId r:id="rId31"/>
  </p:handoutMasterIdLst>
  <p:sldIdLst>
    <p:sldId id="284" r:id="rId3"/>
    <p:sldId id="256" r:id="rId4"/>
    <p:sldId id="311" r:id="rId5"/>
    <p:sldId id="268" r:id="rId6"/>
    <p:sldId id="312" r:id="rId7"/>
    <p:sldId id="405" r:id="rId8"/>
    <p:sldId id="317" r:id="rId9"/>
    <p:sldId id="314" r:id="rId10"/>
    <p:sldId id="315" r:id="rId11"/>
    <p:sldId id="318" r:id="rId12"/>
    <p:sldId id="406" r:id="rId13"/>
    <p:sldId id="404" r:id="rId14"/>
    <p:sldId id="375" r:id="rId15"/>
    <p:sldId id="319" r:id="rId16"/>
    <p:sldId id="261" r:id="rId17"/>
    <p:sldId id="407" r:id="rId18"/>
    <p:sldId id="321" r:id="rId19"/>
    <p:sldId id="323" r:id="rId20"/>
    <p:sldId id="322" r:id="rId21"/>
    <p:sldId id="348" r:id="rId22"/>
    <p:sldId id="350" r:id="rId23"/>
    <p:sldId id="353" r:id="rId24"/>
    <p:sldId id="352" r:id="rId25"/>
    <p:sldId id="354" r:id="rId26"/>
    <p:sldId id="431" r:id="rId27"/>
    <p:sldId id="349" r:id="rId28"/>
    <p:sldId id="408" r:id="rId29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19">
          <p15:clr>
            <a:srgbClr val="A4A3A4"/>
          </p15:clr>
        </p15:guide>
        <p15:guide id="2" pos="390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未知用户" initials="未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26"/>
      </p:cViewPr>
      <p:guideLst>
        <p:guide orient="horz" pos="2319"/>
        <p:guide pos="39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1911年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面粉厂</c:v>
                </c:pt>
                <c:pt idx="1">
                  <c:v>日产量（千袋）</c:v>
                </c:pt>
                <c:pt idx="2">
                  <c:v>十万元资本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30</c:v>
                </c:pt>
                <c:pt idx="1">
                  <c:v>27</c:v>
                </c:pt>
                <c:pt idx="2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D0-477C-B46F-104B7D7417F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1919年</c:v>
                </c:pt>
              </c:strCache>
            </c:strRef>
          </c:tx>
          <c:spPr>
            <a:gradFill>
              <a:gsLst>
                <a:gs pos="0">
                  <a:srgbClr val="FE4444"/>
                </a:gs>
                <a:gs pos="100000">
                  <a:srgbClr val="832B2B"/>
                </a:gs>
              </a:gsLst>
              <a:lin ang="0" scaled="0"/>
            </a:gra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面粉厂</c:v>
                </c:pt>
                <c:pt idx="1">
                  <c:v>日产量（千袋）</c:v>
                </c:pt>
                <c:pt idx="2">
                  <c:v>十万元资本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105</c:v>
                </c:pt>
                <c:pt idx="1">
                  <c:v>154</c:v>
                </c:pt>
                <c:pt idx="2">
                  <c:v>450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3D0-477C-B46F-104B7D7417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64774784"/>
        <c:axId val="264884608"/>
      </c:barChart>
      <c:catAx>
        <c:axId val="26477478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64884608"/>
        <c:crosses val="autoZero"/>
        <c:auto val="1"/>
        <c:lblAlgn val="ctr"/>
        <c:lblOffset val="100"/>
        <c:noMultiLvlLbl val="0"/>
      </c:catAx>
      <c:valAx>
        <c:axId val="264884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64774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.28899999999999998"/>
          <c:y val="0.8963999999999999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2"/>
    </a:solidFill>
    <a:ln>
      <a:solidFill>
        <a:schemeClr val="tx1"/>
      </a:solidFill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.svg>
</file>

<file path=ppt/media/image30.png>
</file>

<file path=ppt/media/image31.png>
</file>

<file path=ppt/media/image32.jpe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jpeg>
</file>

<file path=ppt/media/image4.png>
</file>

<file path=ppt/media/image4.sv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png>
</file>

<file path=ppt/media/image48.png>
</file>

<file path=ppt/media/image49.png>
</file>

<file path=ppt/media/image5.png>
</file>

<file path=ppt/media/image5.svg>
</file>

<file path=ppt/media/image50.png>
</file>

<file path=ppt/media/image51.png>
</file>

<file path=ppt/media/image52.png>
</file>

<file path=ppt/media/image53.jpeg>
</file>

<file path=ppt/media/image54.png>
</file>

<file path=ppt/media/image6.tiff>
</file>

<file path=ppt/media/image7.tiff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A52D7-37C7-4B7E-BB41-86D5B57F0E08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1F094-A864-49B8-A335-02B1F339DA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71F094-A864-49B8-A335-02B1F339DA0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71F094-A864-49B8-A335-02B1F339DA05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71F094-A864-49B8-A335-02B1F339DA05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image" Target="../media/image1.png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5" Type="http://schemas.openxmlformats.org/officeDocument/2006/relationships/image" Target="../media/image3.png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25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11" Type="http://schemas.openxmlformats.org/officeDocument/2006/relationships/image" Target="../media/image4.png"/><Relationship Id="rId5" Type="http://schemas.openxmlformats.org/officeDocument/2006/relationships/tags" Target="../tags/tag22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1.xml"/><Relationship Id="rId9" Type="http://schemas.openxmlformats.org/officeDocument/2006/relationships/tags" Target="../tags/tag26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13" Type="http://schemas.openxmlformats.org/officeDocument/2006/relationships/tags" Target="../tags/tag39.xml"/><Relationship Id="rId18" Type="http://schemas.openxmlformats.org/officeDocument/2006/relationships/image" Target="../media/image4.png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12" Type="http://schemas.openxmlformats.org/officeDocument/2006/relationships/tags" Target="../tags/tag38.xml"/><Relationship Id="rId17" Type="http://schemas.openxmlformats.org/officeDocument/2006/relationships/image" Target="../media/image7.tiff"/><Relationship Id="rId2" Type="http://schemas.openxmlformats.org/officeDocument/2006/relationships/tags" Target="../tags/tag28.xml"/><Relationship Id="rId16" Type="http://schemas.openxmlformats.org/officeDocument/2006/relationships/image" Target="../media/image6.tiff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11" Type="http://schemas.openxmlformats.org/officeDocument/2006/relationships/tags" Target="../tags/tag37.xml"/><Relationship Id="rId5" Type="http://schemas.openxmlformats.org/officeDocument/2006/relationships/tags" Target="../tags/tag31.xml"/><Relationship Id="rId15" Type="http://schemas.openxmlformats.org/officeDocument/2006/relationships/image" Target="../media/image5.png"/><Relationship Id="rId10" Type="http://schemas.openxmlformats.org/officeDocument/2006/relationships/tags" Target="../tags/tag36.xml"/><Relationship Id="rId4" Type="http://schemas.openxmlformats.org/officeDocument/2006/relationships/tags" Target="../tags/tag30.xml"/><Relationship Id="rId9" Type="http://schemas.openxmlformats.org/officeDocument/2006/relationships/tags" Target="../tags/tag35.xml"/><Relationship Id="rId14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47.xml"/><Relationship Id="rId3" Type="http://schemas.openxmlformats.org/officeDocument/2006/relationships/tags" Target="../tags/tag42.xml"/><Relationship Id="rId7" Type="http://schemas.openxmlformats.org/officeDocument/2006/relationships/tags" Target="../tags/tag46.xml"/><Relationship Id="rId12" Type="http://schemas.openxmlformats.org/officeDocument/2006/relationships/image" Target="../media/image4.png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44.xml"/><Relationship Id="rId10" Type="http://schemas.openxmlformats.org/officeDocument/2006/relationships/tags" Target="../tags/tag49.xml"/><Relationship Id="rId4" Type="http://schemas.openxmlformats.org/officeDocument/2006/relationships/tags" Target="../tags/tag43.xml"/><Relationship Id="rId9" Type="http://schemas.openxmlformats.org/officeDocument/2006/relationships/tags" Target="../tags/tag48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57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52.xml"/><Relationship Id="rId7" Type="http://schemas.openxmlformats.org/officeDocument/2006/relationships/tags" Target="../tags/tag56.xml"/><Relationship Id="rId12" Type="http://schemas.openxmlformats.org/officeDocument/2006/relationships/tags" Target="../tags/tag61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tags" Target="../tags/tag55.xml"/><Relationship Id="rId11" Type="http://schemas.openxmlformats.org/officeDocument/2006/relationships/tags" Target="../tags/tag60.xml"/><Relationship Id="rId5" Type="http://schemas.openxmlformats.org/officeDocument/2006/relationships/tags" Target="../tags/tag54.xml"/><Relationship Id="rId10" Type="http://schemas.openxmlformats.org/officeDocument/2006/relationships/tags" Target="../tags/tag59.xml"/><Relationship Id="rId4" Type="http://schemas.openxmlformats.org/officeDocument/2006/relationships/tags" Target="../tags/tag53.xml"/><Relationship Id="rId9" Type="http://schemas.openxmlformats.org/officeDocument/2006/relationships/tags" Target="../tags/tag58.xml"/><Relationship Id="rId1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69.xml"/><Relationship Id="rId3" Type="http://schemas.openxmlformats.org/officeDocument/2006/relationships/tags" Target="../tags/tag64.xml"/><Relationship Id="rId7" Type="http://schemas.openxmlformats.org/officeDocument/2006/relationships/tags" Target="../tags/tag68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10" Type="http://schemas.openxmlformats.org/officeDocument/2006/relationships/image" Target="../media/image4.png"/><Relationship Id="rId4" Type="http://schemas.openxmlformats.org/officeDocument/2006/relationships/tags" Target="../tags/tag65.xml"/><Relationship Id="rId9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4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80.xml"/><Relationship Id="rId3" Type="http://schemas.openxmlformats.org/officeDocument/2006/relationships/tags" Target="../tags/tag75.xml"/><Relationship Id="rId7" Type="http://schemas.openxmlformats.org/officeDocument/2006/relationships/tags" Target="../tags/tag79.xml"/><Relationship Id="rId12" Type="http://schemas.openxmlformats.org/officeDocument/2006/relationships/image" Target="../media/image4.png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tags" Target="../tags/tag78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77.xml"/><Relationship Id="rId10" Type="http://schemas.openxmlformats.org/officeDocument/2006/relationships/tags" Target="../tags/tag82.xml"/><Relationship Id="rId4" Type="http://schemas.openxmlformats.org/officeDocument/2006/relationships/tags" Target="../tags/tag76.xml"/><Relationship Id="rId9" Type="http://schemas.openxmlformats.org/officeDocument/2006/relationships/tags" Target="../tags/tag8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90.xml"/><Relationship Id="rId3" Type="http://schemas.openxmlformats.org/officeDocument/2006/relationships/tags" Target="../tags/tag85.xml"/><Relationship Id="rId7" Type="http://schemas.openxmlformats.org/officeDocument/2006/relationships/tags" Target="../tags/tag89.xml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6" Type="http://schemas.openxmlformats.org/officeDocument/2006/relationships/tags" Target="../tags/tag88.xml"/><Relationship Id="rId11" Type="http://schemas.openxmlformats.org/officeDocument/2006/relationships/image" Target="../media/image4.png"/><Relationship Id="rId5" Type="http://schemas.openxmlformats.org/officeDocument/2006/relationships/tags" Target="../tags/tag87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86.xml"/><Relationship Id="rId9" Type="http://schemas.openxmlformats.org/officeDocument/2006/relationships/tags" Target="../tags/tag91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99.xml"/><Relationship Id="rId3" Type="http://schemas.openxmlformats.org/officeDocument/2006/relationships/tags" Target="../tags/tag94.xml"/><Relationship Id="rId7" Type="http://schemas.openxmlformats.org/officeDocument/2006/relationships/tags" Target="../tags/tag98.xml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10" Type="http://schemas.openxmlformats.org/officeDocument/2006/relationships/image" Target="../media/image4.png"/><Relationship Id="rId4" Type="http://schemas.openxmlformats.org/officeDocument/2006/relationships/tags" Target="../tags/tag95.xml"/><Relationship Id="rId9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07.xml"/><Relationship Id="rId13" Type="http://schemas.openxmlformats.org/officeDocument/2006/relationships/image" Target="../media/image2.png"/><Relationship Id="rId3" Type="http://schemas.openxmlformats.org/officeDocument/2006/relationships/tags" Target="../tags/tag102.xml"/><Relationship Id="rId7" Type="http://schemas.openxmlformats.org/officeDocument/2006/relationships/tags" Target="../tags/tag106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6" Type="http://schemas.openxmlformats.org/officeDocument/2006/relationships/tags" Target="../tags/tag105.xml"/><Relationship Id="rId11" Type="http://schemas.openxmlformats.org/officeDocument/2006/relationships/tags" Target="../tags/tag110.xml"/><Relationship Id="rId5" Type="http://schemas.openxmlformats.org/officeDocument/2006/relationships/tags" Target="../tags/tag104.xml"/><Relationship Id="rId10" Type="http://schemas.openxmlformats.org/officeDocument/2006/relationships/tags" Target="../tags/tag109.xml"/><Relationship Id="rId4" Type="http://schemas.openxmlformats.org/officeDocument/2006/relationships/tags" Target="../tags/tag103.xml"/><Relationship Id="rId9" Type="http://schemas.openxmlformats.org/officeDocument/2006/relationships/tags" Target="../tags/tag108.xml"/><Relationship Id="rId1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18.xml"/><Relationship Id="rId3" Type="http://schemas.openxmlformats.org/officeDocument/2006/relationships/tags" Target="../tags/tag113.xml"/><Relationship Id="rId7" Type="http://schemas.openxmlformats.org/officeDocument/2006/relationships/tags" Target="../tags/tag117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10" Type="http://schemas.openxmlformats.org/officeDocument/2006/relationships/image" Target="../media/image4.png"/><Relationship Id="rId4" Type="http://schemas.openxmlformats.org/officeDocument/2006/relationships/tags" Target="../tags/tag114.xml"/><Relationship Id="rId9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126.xml"/><Relationship Id="rId3" Type="http://schemas.openxmlformats.org/officeDocument/2006/relationships/tags" Target="../tags/tag121.xml"/><Relationship Id="rId7" Type="http://schemas.openxmlformats.org/officeDocument/2006/relationships/tags" Target="../tags/tag125.xml"/><Relationship Id="rId2" Type="http://schemas.openxmlformats.org/officeDocument/2006/relationships/tags" Target="../tags/tag120.xml"/><Relationship Id="rId1" Type="http://schemas.openxmlformats.org/officeDocument/2006/relationships/tags" Target="../tags/tag119.xml"/><Relationship Id="rId6" Type="http://schemas.openxmlformats.org/officeDocument/2006/relationships/tags" Target="../tags/tag124.xml"/><Relationship Id="rId11" Type="http://schemas.openxmlformats.org/officeDocument/2006/relationships/image" Target="../media/image4.png"/><Relationship Id="rId5" Type="http://schemas.openxmlformats.org/officeDocument/2006/relationships/tags" Target="../tags/tag123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22.xml"/><Relationship Id="rId9" Type="http://schemas.openxmlformats.org/officeDocument/2006/relationships/tags" Target="../tags/tag127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135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Relationship Id="rId9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143.xml"/><Relationship Id="rId3" Type="http://schemas.openxmlformats.org/officeDocument/2006/relationships/tags" Target="../tags/tag138.xml"/><Relationship Id="rId7" Type="http://schemas.openxmlformats.org/officeDocument/2006/relationships/tags" Target="../tags/tag142.xml"/><Relationship Id="rId2" Type="http://schemas.openxmlformats.org/officeDocument/2006/relationships/tags" Target="../tags/tag137.xml"/><Relationship Id="rId1" Type="http://schemas.openxmlformats.org/officeDocument/2006/relationships/tags" Target="../tags/tag136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9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51.xml"/><Relationship Id="rId3" Type="http://schemas.openxmlformats.org/officeDocument/2006/relationships/tags" Target="../tags/tag146.xml"/><Relationship Id="rId7" Type="http://schemas.openxmlformats.org/officeDocument/2006/relationships/tags" Target="../tags/tag150.xml"/><Relationship Id="rId2" Type="http://schemas.openxmlformats.org/officeDocument/2006/relationships/tags" Target="../tags/tag145.xml"/><Relationship Id="rId1" Type="http://schemas.openxmlformats.org/officeDocument/2006/relationships/tags" Target="../tags/tag144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9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159.xml"/><Relationship Id="rId3" Type="http://schemas.openxmlformats.org/officeDocument/2006/relationships/tags" Target="../tags/tag154.xml"/><Relationship Id="rId7" Type="http://schemas.openxmlformats.org/officeDocument/2006/relationships/tags" Target="../tags/tag158.xml"/><Relationship Id="rId2" Type="http://schemas.openxmlformats.org/officeDocument/2006/relationships/tags" Target="../tags/tag153.xml"/><Relationship Id="rId1" Type="http://schemas.openxmlformats.org/officeDocument/2006/relationships/tags" Target="../tags/tag152.xml"/><Relationship Id="rId6" Type="http://schemas.openxmlformats.org/officeDocument/2006/relationships/tags" Target="../tags/tag15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156.xml"/><Relationship Id="rId10" Type="http://schemas.openxmlformats.org/officeDocument/2006/relationships/tags" Target="../tags/tag161.xml"/><Relationship Id="rId4" Type="http://schemas.openxmlformats.org/officeDocument/2006/relationships/tags" Target="../tags/tag155.xml"/><Relationship Id="rId9" Type="http://schemas.openxmlformats.org/officeDocument/2006/relationships/tags" Target="../tags/tag160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169.xml"/><Relationship Id="rId3" Type="http://schemas.openxmlformats.org/officeDocument/2006/relationships/tags" Target="../tags/tag164.xml"/><Relationship Id="rId7" Type="http://schemas.openxmlformats.org/officeDocument/2006/relationships/tags" Target="../tags/tag168.xml"/><Relationship Id="rId12" Type="http://schemas.openxmlformats.org/officeDocument/2006/relationships/image" Target="../media/image4.png"/><Relationship Id="rId2" Type="http://schemas.openxmlformats.org/officeDocument/2006/relationships/tags" Target="../tags/tag163.xml"/><Relationship Id="rId1" Type="http://schemas.openxmlformats.org/officeDocument/2006/relationships/tags" Target="../tags/tag162.xml"/><Relationship Id="rId6" Type="http://schemas.openxmlformats.org/officeDocument/2006/relationships/tags" Target="../tags/tag16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166.xml"/><Relationship Id="rId10" Type="http://schemas.openxmlformats.org/officeDocument/2006/relationships/tags" Target="../tags/tag171.xml"/><Relationship Id="rId4" Type="http://schemas.openxmlformats.org/officeDocument/2006/relationships/tags" Target="../tags/tag165.xml"/><Relationship Id="rId9" Type="http://schemas.openxmlformats.org/officeDocument/2006/relationships/tags" Target="../tags/tag17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CA5F-10A1-42FA-B65D-81C2825D57A5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D70D04-1D75-4474-B61F-5198CD482D62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像" descr="图像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467995" y="781050"/>
            <a:ext cx="2239010" cy="22352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304800" y="224790"/>
            <a:ext cx="11582400" cy="6407785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aseline="0">
              <a:latin typeface="Arial" panose="020B0604020202020204" pitchFamily="34" charset="0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14605" y="1717675"/>
            <a:ext cx="10537190" cy="28321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aseline="0">
              <a:latin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4" cstate="email"/>
          <a:stretch>
            <a:fillRect/>
          </a:stretch>
        </p:blipFill>
        <p:spPr>
          <a:xfrm>
            <a:off x="7153910" y="2228850"/>
            <a:ext cx="4530090" cy="411353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854075" y="1905000"/>
            <a:ext cx="1205230" cy="373380"/>
          </a:xfrm>
          <a:prstGeom prst="rect">
            <a:avLst/>
          </a:prstGeom>
        </p:spPr>
      </p:pic>
      <p:cxnSp>
        <p:nvCxnSpPr>
          <p:cNvPr id="13" name="直接连接符 12"/>
          <p:cNvCxnSpPr/>
          <p:nvPr>
            <p:custDataLst>
              <p:tags r:id="rId6"/>
            </p:custDataLst>
          </p:nvPr>
        </p:nvCxnSpPr>
        <p:spPr>
          <a:xfrm>
            <a:off x="9852025" y="1913890"/>
            <a:ext cx="3937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>
            <p:custDataLst>
              <p:tags r:id="rId7"/>
            </p:custDataLst>
          </p:nvPr>
        </p:nvCxnSpPr>
        <p:spPr>
          <a:xfrm>
            <a:off x="7620" y="4290695"/>
            <a:ext cx="179768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8"/>
            </p:custDataLst>
          </p:nvPr>
        </p:nvSpPr>
        <p:spPr>
          <a:xfrm>
            <a:off x="725714" y="2491774"/>
            <a:ext cx="7041600" cy="1447200"/>
          </a:xfrm>
        </p:spPr>
        <p:txBody>
          <a:bodyPr lIns="90000" tIns="46800" rIns="90000" bIns="46800" anchor="ctr" anchorCtr="0">
            <a:normAutofit/>
          </a:bodyPr>
          <a:lstStyle>
            <a:lvl1pPr algn="dist">
              <a:lnSpc>
                <a:spcPct val="100000"/>
              </a:lnSpc>
              <a:defRPr sz="6600" b="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尚巍手书W" panose="00020600040101010101" pitchFamily="18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192000" cy="7028543"/>
            <a:chOff x="0" y="0"/>
            <a:chExt cx="12192000" cy="7028543"/>
          </a:xfrm>
        </p:grpSpPr>
        <p:pic>
          <p:nvPicPr>
            <p:cNvPr id="8" name="图片 7"/>
            <p:cNvPicPr>
              <a:picLocks noChangeAspect="1"/>
            </p:cNvPicPr>
            <p:nvPr userDrawn="1">
              <p:custDataLst>
                <p:tags r:id="rId7"/>
              </p:custDataLst>
            </p:nvPr>
          </p:nvPicPr>
          <p:blipFill>
            <a:blip r:embed="rId11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" name="矩形 8"/>
            <p:cNvSpPr/>
            <p:nvPr userDrawn="1">
              <p:custDataLst>
                <p:tags r:id="rId8"/>
              </p:custDataLst>
            </p:nvPr>
          </p:nvSpPr>
          <p:spPr>
            <a:xfrm>
              <a:off x="0" y="341086"/>
              <a:ext cx="12192000" cy="617582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" name="矩形 9"/>
            <p:cNvSpPr/>
            <p:nvPr userDrawn="1">
              <p:custDataLst>
                <p:tags r:id="rId9"/>
              </p:custDataLst>
            </p:nvPr>
          </p:nvSpPr>
          <p:spPr>
            <a:xfrm>
              <a:off x="3985559" y="6257123"/>
              <a:ext cx="4220882" cy="77142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矩形 6"/>
            <p:cNvSpPr/>
            <p:nvPr>
              <p:custDataLst>
                <p:tags r:id="rId7"/>
              </p:custDataLst>
            </p:nvPr>
          </p:nvSpPr>
          <p:spPr>
            <a:xfrm>
              <a:off x="0" y="1790700"/>
              <a:ext cx="1851122" cy="30607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aseline="0">
                <a:latin typeface="Arial" panose="020B0604020202020204" pitchFamily="34" charset="0"/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8"/>
              </p:custDataLst>
            </p:nvPr>
          </p:nvSpPr>
          <p:spPr>
            <a:xfrm>
              <a:off x="7737539" y="0"/>
              <a:ext cx="306070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aseline="0">
                <a:latin typeface="Arial" panose="020B0604020202020204" pitchFamily="34" charset="0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9"/>
              </p:custDataLst>
            </p:nvPr>
          </p:nvSpPr>
          <p:spPr>
            <a:xfrm>
              <a:off x="8028022" y="2081183"/>
              <a:ext cx="3907904" cy="2479734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aseline="0">
                <a:latin typeface="Arial" panose="020B0604020202020204" pitchFamily="34" charset="0"/>
              </a:endParaRPr>
            </a:p>
          </p:txBody>
        </p:sp>
        <p:pic>
          <p:nvPicPr>
            <p:cNvPr id="10" name="图像" descr="图像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15"/>
            <a:stretch>
              <a:fillRect/>
            </a:stretch>
          </p:blipFill>
          <p:spPr>
            <a:xfrm>
              <a:off x="7334406" y="1848265"/>
              <a:ext cx="3463833" cy="2479734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1" name="图片 10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6"/>
            <a:stretch>
              <a:fillRect/>
            </a:stretch>
          </p:blipFill>
          <p:spPr>
            <a:xfrm>
              <a:off x="7628636" y="1790700"/>
              <a:ext cx="4233164" cy="4233164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 rotWithShape="1">
            <a:blip r:embed="rId17" cstate="print"/>
            <a:srcRect/>
            <a:stretch>
              <a:fillRect/>
            </a:stretch>
          </p:blipFill>
          <p:spPr>
            <a:xfrm>
              <a:off x="0" y="1790701"/>
              <a:ext cx="1257094" cy="3060700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8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324610" y="2105025"/>
            <a:ext cx="554355" cy="2444115"/>
          </a:xfrm>
        </p:spPr>
        <p:txBody>
          <a:bodyPr vert="eaVert" lIns="90000" tIns="46800" rIns="90000" bIns="46800" anchor="t" anchorCtr="0">
            <a:normAutofit/>
          </a:bodyPr>
          <a:lstStyle>
            <a:lvl1pPr algn="ctr">
              <a:lnSpc>
                <a:spcPct val="100000"/>
              </a:lnSpc>
              <a:defRPr sz="3200" b="0" u="none" strike="noStrike" kern="1200" cap="none" spc="8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添加标题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3278617" y="2135352"/>
            <a:ext cx="2923200" cy="2534400"/>
          </a:xfrm>
        </p:spPr>
        <p:txBody>
          <a:bodyPr vert="eaVert"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200000"/>
              </a:lnSpc>
              <a:buNone/>
              <a:defRPr kumimoji="0" lang="zh-CN" altLang="en-US" sz="14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192000" cy="7028543"/>
            <a:chOff x="0" y="0"/>
            <a:chExt cx="12192000" cy="7028543"/>
          </a:xfrm>
        </p:grpSpPr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12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0" name="矩形 9"/>
            <p:cNvSpPr/>
            <p:nvPr userDrawn="1">
              <p:custDataLst>
                <p:tags r:id="rId9"/>
              </p:custDataLst>
            </p:nvPr>
          </p:nvSpPr>
          <p:spPr>
            <a:xfrm>
              <a:off x="0" y="341086"/>
              <a:ext cx="12192000" cy="617582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矩形 10"/>
            <p:cNvSpPr/>
            <p:nvPr userDrawn="1">
              <p:custDataLst>
                <p:tags r:id="rId10"/>
              </p:custDataLst>
            </p:nvPr>
          </p:nvSpPr>
          <p:spPr>
            <a:xfrm>
              <a:off x="3985559" y="6257123"/>
              <a:ext cx="4220882" cy="77142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sz="1600"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sz="1600"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sz="1600"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sz="1600"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192000" cy="7028543"/>
            <a:chOff x="0" y="0"/>
            <a:chExt cx="12192000" cy="7028543"/>
          </a:xfrm>
        </p:grpSpPr>
        <p:pic>
          <p:nvPicPr>
            <p:cNvPr id="11" name="图片 10"/>
            <p:cNvPicPr>
              <a:picLocks noChangeAspect="1"/>
            </p:cNvPicPr>
            <p:nvPr userDrawn="1">
              <p:custDataLst>
                <p:tags r:id="rId10"/>
              </p:custDataLst>
            </p:nvPr>
          </p:nvPicPr>
          <p:blipFill>
            <a:blip r:embed="rId14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2" name="矩形 11"/>
            <p:cNvSpPr/>
            <p:nvPr userDrawn="1">
              <p:custDataLst>
                <p:tags r:id="rId11"/>
              </p:custDataLst>
            </p:nvPr>
          </p:nvSpPr>
          <p:spPr>
            <a:xfrm>
              <a:off x="0" y="341086"/>
              <a:ext cx="12192000" cy="617582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" name="矩形 12"/>
            <p:cNvSpPr/>
            <p:nvPr userDrawn="1">
              <p:custDataLst>
                <p:tags r:id="rId12"/>
              </p:custDataLst>
            </p:nvPr>
          </p:nvSpPr>
          <p:spPr>
            <a:xfrm>
              <a:off x="3985559" y="6257123"/>
              <a:ext cx="4220882" cy="77142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192000" cy="7028543"/>
            <a:chOff x="0" y="0"/>
            <a:chExt cx="12192000" cy="7028543"/>
          </a:xfrm>
        </p:grpSpPr>
        <p:pic>
          <p:nvPicPr>
            <p:cNvPr id="7" name="图片 6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>
            <a:blip r:embed="rId10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8" name="矩形 7"/>
            <p:cNvSpPr/>
            <p:nvPr userDrawn="1">
              <p:custDataLst>
                <p:tags r:id="rId7"/>
              </p:custDataLst>
            </p:nvPr>
          </p:nvSpPr>
          <p:spPr>
            <a:xfrm>
              <a:off x="0" y="341086"/>
              <a:ext cx="12192000" cy="617582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" name="矩形 8"/>
            <p:cNvSpPr/>
            <p:nvPr userDrawn="1">
              <p:custDataLst>
                <p:tags r:id="rId8"/>
              </p:custDataLst>
            </p:nvPr>
          </p:nvSpPr>
          <p:spPr>
            <a:xfrm>
              <a:off x="3985559" y="6257123"/>
              <a:ext cx="4220882" cy="77142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192000" cy="7028543"/>
            <a:chOff x="0" y="0"/>
            <a:chExt cx="12192000" cy="7028543"/>
          </a:xfrm>
        </p:grpSpPr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12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0" name="矩形 9"/>
            <p:cNvSpPr/>
            <p:nvPr userDrawn="1">
              <p:custDataLst>
                <p:tags r:id="rId9"/>
              </p:custDataLst>
            </p:nvPr>
          </p:nvSpPr>
          <p:spPr>
            <a:xfrm>
              <a:off x="0" y="341086"/>
              <a:ext cx="12192000" cy="617582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矩形 10"/>
            <p:cNvSpPr/>
            <p:nvPr userDrawn="1">
              <p:custDataLst>
                <p:tags r:id="rId10"/>
              </p:custDataLst>
            </p:nvPr>
          </p:nvSpPr>
          <p:spPr>
            <a:xfrm>
              <a:off x="3985559" y="6257123"/>
              <a:ext cx="4220882" cy="77142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2021/4/1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2BC738-3C58-4C83-AA02-38425C979098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192000" cy="7028543"/>
            <a:chOff x="0" y="0"/>
            <a:chExt cx="12192000" cy="7028543"/>
          </a:xfrm>
        </p:grpSpPr>
        <p:pic>
          <p:nvPicPr>
            <p:cNvPr id="12" name="图片 11"/>
            <p:cNvPicPr>
              <a:picLocks noChangeAspect="1"/>
            </p:cNvPicPr>
            <p:nvPr userDrawn="1">
              <p:custDataLst>
                <p:tags r:id="rId7"/>
              </p:custDataLst>
            </p:nvPr>
          </p:nvPicPr>
          <p:blipFill>
            <a:blip r:embed="rId11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3" name="矩形 12"/>
            <p:cNvSpPr/>
            <p:nvPr userDrawn="1">
              <p:custDataLst>
                <p:tags r:id="rId8"/>
              </p:custDataLst>
            </p:nvPr>
          </p:nvSpPr>
          <p:spPr>
            <a:xfrm>
              <a:off x="0" y="341086"/>
              <a:ext cx="12192000" cy="617582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" name="矩形 13"/>
            <p:cNvSpPr/>
            <p:nvPr userDrawn="1">
              <p:custDataLst>
                <p:tags r:id="rId9"/>
              </p:custDataLst>
            </p:nvPr>
          </p:nvSpPr>
          <p:spPr>
            <a:xfrm>
              <a:off x="3985559" y="6257123"/>
              <a:ext cx="4220882" cy="77142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indent="0" eaLnBrk="1" fontAlgn="auto" latinLnBrk="0" hangingPunct="1">
              <a:defRPr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 indent="0" eaLnBrk="1" fontAlgn="auto" latinLnBrk="0" hangingPunct="1">
              <a:defRPr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 indent="0" eaLnBrk="1" fontAlgn="auto" latinLnBrk="0" hangingPunct="1">
              <a:defRPr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 indent="0" eaLnBrk="1" fontAlgn="auto" latinLnBrk="0" hangingPunct="1">
              <a:defRPr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>
            <p:custDataLst>
              <p:tags r:id="rId1"/>
            </p:custDataLst>
          </p:nvPr>
        </p:nvGrpSpPr>
        <p:grpSpPr>
          <a:xfrm>
            <a:off x="-1587" y="-157354"/>
            <a:ext cx="12192000" cy="7015354"/>
            <a:chOff x="0" y="-157354"/>
            <a:chExt cx="12192000" cy="7015354"/>
          </a:xfrm>
        </p:grpSpPr>
        <p:pic>
          <p:nvPicPr>
            <p:cNvPr id="23" name="图片 22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>
            <a:blip r:embed="rId10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4" name="矩形 23"/>
            <p:cNvSpPr/>
            <p:nvPr userDrawn="1">
              <p:custDataLst>
                <p:tags r:id="rId7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aseline="0">
                <a:latin typeface="隶书" panose="02010509060101010101" pitchFamily="49" charset="-122"/>
                <a:ea typeface="隶书" panose="02010509060101010101" pitchFamily="49" charset="-122"/>
              </a:endParaRPr>
            </a:p>
          </p:txBody>
        </p:sp>
        <p:sp>
          <p:nvSpPr>
            <p:cNvPr id="25" name="矩形 24"/>
            <p:cNvSpPr/>
            <p:nvPr userDrawn="1">
              <p:custDataLst>
                <p:tags r:id="rId8"/>
              </p:custDataLst>
            </p:nvPr>
          </p:nvSpPr>
          <p:spPr>
            <a:xfrm>
              <a:off x="3985559" y="-157354"/>
              <a:ext cx="4220882" cy="77142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u="none" strike="noStrike" kern="1200" cap="none" spc="15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>
            <p:custDataLst>
              <p:tags r:id="rId1"/>
            </p:custDataLst>
          </p:nvPr>
        </p:nvGrpSpPr>
        <p:grpSpPr>
          <a:xfrm>
            <a:off x="-6894" y="217714"/>
            <a:ext cx="11879580" cy="6407661"/>
            <a:chOff x="-6894" y="217714"/>
            <a:chExt cx="11879580" cy="6407661"/>
          </a:xfrm>
        </p:grpSpPr>
        <p:sp>
          <p:nvSpPr>
            <p:cNvPr id="6" name="矩形 5"/>
            <p:cNvSpPr/>
            <p:nvPr>
              <p:custDataLst>
                <p:tags r:id="rId6"/>
              </p:custDataLst>
            </p:nvPr>
          </p:nvSpPr>
          <p:spPr>
            <a:xfrm>
              <a:off x="290286" y="217714"/>
              <a:ext cx="11582400" cy="6407661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" name="矩形 6"/>
            <p:cNvSpPr/>
            <p:nvPr>
              <p:custDataLst>
                <p:tags r:id="rId7"/>
              </p:custDataLst>
            </p:nvPr>
          </p:nvSpPr>
          <p:spPr>
            <a:xfrm>
              <a:off x="0" y="1710628"/>
              <a:ext cx="10537371" cy="283234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+mn-cs"/>
              </a:endParaRPr>
            </a:p>
          </p:txBody>
        </p:sp>
        <p:cxnSp>
          <p:nvCxnSpPr>
            <p:cNvPr id="12" name="直接连接符 11"/>
            <p:cNvCxnSpPr/>
            <p:nvPr userDrawn="1">
              <p:custDataLst>
                <p:tags r:id="rId8"/>
              </p:custDataLst>
            </p:nvPr>
          </p:nvCxnSpPr>
          <p:spPr>
            <a:xfrm>
              <a:off x="9837420" y="1906912"/>
              <a:ext cx="3937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 userDrawn="1">
              <p:custDataLst>
                <p:tags r:id="rId9"/>
              </p:custDataLst>
            </p:nvPr>
          </p:nvCxnSpPr>
          <p:spPr>
            <a:xfrm>
              <a:off x="-6894" y="4283642"/>
              <a:ext cx="1797594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图片 7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13" cstate="email"/>
            <a:stretch>
              <a:fillRect/>
            </a:stretch>
          </p:blipFill>
          <p:spPr>
            <a:xfrm>
              <a:off x="7139227" y="2222068"/>
              <a:ext cx="4530259" cy="4113616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4"/>
            <a:stretch>
              <a:fillRect/>
            </a:stretch>
          </p:blipFill>
          <p:spPr>
            <a:xfrm>
              <a:off x="839298" y="1898288"/>
              <a:ext cx="1205402" cy="373476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726627" y="2517824"/>
            <a:ext cx="7041600" cy="14472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dist" defTabSz="914400" rtl="0" eaLnBrk="1" fontAlgn="auto" latinLnBrk="0" hangingPunct="1">
              <a:lnSpc>
                <a:spcPct val="100000"/>
              </a:lnSpc>
              <a:buNone/>
              <a:defRPr kumimoji="0" lang="zh-CN" altLang="en-US" sz="8800" b="0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尚巍手书W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192000" cy="7028543"/>
            <a:chOff x="0" y="0"/>
            <a:chExt cx="12192000" cy="7028543"/>
          </a:xfrm>
        </p:grpSpPr>
        <p:pic>
          <p:nvPicPr>
            <p:cNvPr id="7" name="图片 6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>
            <a:blip r:embed="rId10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/>
            <p:cNvSpPr/>
            <p:nvPr userDrawn="1">
              <p:custDataLst>
                <p:tags r:id="rId7"/>
              </p:custDataLst>
            </p:nvPr>
          </p:nvSpPr>
          <p:spPr>
            <a:xfrm>
              <a:off x="0" y="341086"/>
              <a:ext cx="12192000" cy="617582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" name="矩形 7"/>
            <p:cNvSpPr/>
            <p:nvPr userDrawn="1">
              <p:custDataLst>
                <p:tags r:id="rId8"/>
              </p:custDataLst>
            </p:nvPr>
          </p:nvSpPr>
          <p:spPr>
            <a:xfrm>
              <a:off x="3985559" y="6257123"/>
              <a:ext cx="4220882" cy="77142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lIns="90170" tIns="46990" rIns="90170" bIns="46990">
            <a:normAutofit/>
          </a:bodyPr>
          <a:lstStyle>
            <a:lvl1pPr>
              <a:defRPr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>
            <p:custDataLst>
              <p:tags r:id="rId1"/>
            </p:custDataLst>
          </p:nvPr>
        </p:nvGrpSpPr>
        <p:grpSpPr>
          <a:xfrm>
            <a:off x="-1587" y="-157354"/>
            <a:ext cx="12192000" cy="7015354"/>
            <a:chOff x="0" y="-157354"/>
            <a:chExt cx="12192000" cy="7015354"/>
          </a:xfrm>
        </p:grpSpPr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7"/>
              </p:custDataLst>
            </p:nvPr>
          </p:nvPicPr>
          <p:blipFill>
            <a:blip r:embed="rId11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8" name="矩形 7"/>
            <p:cNvSpPr/>
            <p:nvPr userDrawn="1">
              <p:custDataLst>
                <p:tags r:id="rId8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aseline="0">
                <a:latin typeface="隶书" panose="02010509060101010101" pitchFamily="49" charset="-122"/>
                <a:ea typeface="隶书" panose="02010509060101010101" pitchFamily="49" charset="-122"/>
              </a:endParaRPr>
            </a:p>
          </p:txBody>
        </p:sp>
        <p:sp>
          <p:nvSpPr>
            <p:cNvPr id="10" name="矩形 9"/>
            <p:cNvSpPr/>
            <p:nvPr userDrawn="1">
              <p:custDataLst>
                <p:tags r:id="rId9"/>
              </p:custDataLst>
            </p:nvPr>
          </p:nvSpPr>
          <p:spPr>
            <a:xfrm>
              <a:off x="3985559" y="-157354"/>
              <a:ext cx="4220882" cy="77142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281600" y="1249200"/>
            <a:ext cx="9626400" cy="723600"/>
          </a:xfrm>
        </p:spPr>
        <p:txBody>
          <a:bodyPr lIns="90170" tIns="46990" rIns="90170" bIns="46990" anchor="ctr">
            <a:normAutofit/>
          </a:bodyPr>
          <a:lstStyle>
            <a:lvl1pPr>
              <a:defRPr sz="32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3"/>
            </p:custDataLst>
          </p:nvPr>
        </p:nvSpPr>
        <p:spPr>
          <a:xfrm>
            <a:off x="1281113" y="2163600"/>
            <a:ext cx="9626600" cy="3445200"/>
          </a:xfrm>
        </p:spPr>
        <p:txBody>
          <a:bodyPr lIns="90170" tIns="46990" rIns="90170" bIns="46990">
            <a:normAutofit/>
          </a:bodyPr>
          <a:lstStyle>
            <a:lvl1pPr>
              <a:defRPr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800" baseline="0" dirty="0"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234950" y="191367"/>
            <a:ext cx="11722100" cy="647526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83200" y="770400"/>
            <a:ext cx="3960000" cy="882000"/>
          </a:xfrm>
        </p:spPr>
        <p:txBody>
          <a:bodyPr lIns="90170" tIns="46990" rIns="90170" bIns="46990" anchor="ctr">
            <a:normAutofit/>
          </a:bodyPr>
          <a:lstStyle>
            <a:lvl1pPr>
              <a:defRPr sz="360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586800" y="1764000"/>
            <a:ext cx="3956400" cy="4093200"/>
          </a:xfrm>
        </p:spPr>
        <p:txBody>
          <a:bodyPr lIns="90170" tIns="46990" rIns="90170" bIns="46990">
            <a:normAutofit/>
          </a:bodyPr>
          <a:lstStyle>
            <a:lvl1pPr>
              <a:defRPr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5101200" y="769938"/>
            <a:ext cx="6480000" cy="5087937"/>
          </a:xfrm>
        </p:spPr>
        <p:txBody>
          <a:bodyPr lIns="90170" tIns="46990" rIns="90170" bIns="46990">
            <a:normAutofit/>
          </a:bodyPr>
          <a:lstStyle>
            <a:lvl1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800" baseline="0"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234950" y="191367"/>
            <a:ext cx="11722100" cy="647526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12000" y="781200"/>
            <a:ext cx="10976400" cy="626400"/>
          </a:xfrm>
        </p:spPr>
        <p:txBody>
          <a:bodyPr lIns="90170" tIns="46990" rIns="90170" bIns="46990" anchor="ctr">
            <a:normAutofit/>
          </a:bodyPr>
          <a:lstStyle>
            <a:lvl1pPr algn="ctr">
              <a:defRPr sz="360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 lIns="90170" tIns="46990" rIns="90170" bIns="46990">
            <a:normAutofit/>
          </a:bodyPr>
          <a:lstStyle>
            <a:lvl1pPr marL="0" indent="0" algn="ctr">
              <a:buNone/>
              <a:defRPr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 lIns="90170" tIns="46990" rIns="90170" bIns="46990">
            <a:normAutofit/>
          </a:bodyPr>
          <a:lstStyle>
            <a:lvl1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800" baseline="0"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234950" y="191367"/>
            <a:ext cx="11722100" cy="647526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04800" y="669600"/>
            <a:ext cx="10976400" cy="565200"/>
          </a:xfrm>
        </p:spPr>
        <p:txBody>
          <a:bodyPr lIns="90170" tIns="46990" rIns="90170" bIns="46990" anchor="ctr">
            <a:normAutofit/>
          </a:bodyPr>
          <a:lstStyle>
            <a:lvl1pPr algn="ctr">
              <a:defRPr sz="32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04837" y="1681200"/>
            <a:ext cx="10990800" cy="3211200"/>
          </a:xfrm>
        </p:spPr>
        <p:txBody>
          <a:bodyPr lIns="90170" tIns="46990" rIns="90170" bIns="46990">
            <a:normAutofit/>
          </a:bodyPr>
          <a:lstStyle>
            <a:lvl1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8"/>
            </p:custDataLst>
          </p:nvPr>
        </p:nvSpPr>
        <p:spPr>
          <a:xfrm>
            <a:off x="594000" y="5180400"/>
            <a:ext cx="11001600" cy="1011600"/>
          </a:xfrm>
        </p:spPr>
        <p:txBody>
          <a:bodyPr lIns="90170" tIns="46990" rIns="90170" bIns="46990">
            <a:normAutofit/>
          </a:bodyPr>
          <a:lstStyle>
            <a:lvl1pPr marL="0" indent="0">
              <a:buNone/>
              <a:defRPr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234950" y="191367"/>
            <a:ext cx="11722100" cy="647526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800" baseline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 lIns="90170" tIns="46990" rIns="90170" bIns="46990">
            <a:normAutofit/>
          </a:bodyPr>
          <a:lstStyle>
            <a:lvl1pPr>
              <a:defRPr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 lIns="90170" tIns="46990" rIns="90170" bIns="46990">
            <a:normAutofit/>
          </a:bodyPr>
          <a:lstStyle>
            <a:lvl1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 lIns="90170" tIns="46990" rIns="90170" bIns="46990">
            <a:normAutofit/>
          </a:bodyPr>
          <a:lstStyle>
            <a:lvl1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 lIns="90170" tIns="46990" rIns="90170" bIns="46990">
            <a:normAutofit/>
          </a:bodyPr>
          <a:lstStyle>
            <a:lvl1pPr marL="0" indent="0">
              <a:buNone/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 lIns="90170" tIns="46990" rIns="90170" bIns="46990">
            <a:normAutofit/>
          </a:bodyPr>
          <a:lstStyle>
            <a:lvl1pPr marL="0" indent="0">
              <a:buNone/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0" y="-385710"/>
            <a:ext cx="12192000" cy="7629420"/>
            <a:chOff x="0" y="-385710"/>
            <a:chExt cx="12192000" cy="7629420"/>
          </a:xfrm>
        </p:grpSpPr>
        <p:pic>
          <p:nvPicPr>
            <p:cNvPr id="8" name="图片 7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12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" name="矩形 8"/>
            <p:cNvSpPr/>
            <p:nvPr userDrawn="1">
              <p:custDataLst>
                <p:tags r:id="rId9"/>
              </p:custDataLst>
            </p:nvPr>
          </p:nvSpPr>
          <p:spPr>
            <a:xfrm>
              <a:off x="3985559" y="-385710"/>
              <a:ext cx="4220882" cy="77142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矩形 10"/>
            <p:cNvSpPr/>
            <p:nvPr userDrawn="1">
              <p:custDataLst>
                <p:tags r:id="rId10"/>
              </p:custDataLst>
            </p:nvPr>
          </p:nvSpPr>
          <p:spPr>
            <a:xfrm>
              <a:off x="3985559" y="6472290"/>
              <a:ext cx="4220882" cy="77142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800" baseline="0"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lIns="90170" tIns="46990" rIns="90170" bIns="46990" anchor="b">
            <a:normAutofit/>
          </a:bodyPr>
          <a:lstStyle>
            <a:lvl1pPr algn="ctr">
              <a:defRPr sz="60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隶书" panose="02010509060101010101" pitchFamily="49" charset="-122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 lIns="90170" tIns="46990" rIns="90170" bIns="46990">
            <a:normAutofit/>
          </a:bodyPr>
          <a:lstStyle>
            <a:lvl1pPr marL="0" indent="0" algn="ctr">
              <a:buNone/>
              <a:defRPr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EC484B-9F8B-4DED-BF49-46792C5EC9C8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0AA2FA-5086-425E-87D0-A92AC5FEA78B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0ED41A-DC69-4FB6-8802-B091AB971708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586B75-13C2-4541-847C-E4684802265F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A7D9D8-2F79-49CC-8215-262C686D35F0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3BB620-E753-4B10-87ED-9EA45797A8AE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FFE65D-B6FE-4E71-ABAA-CA4873DF341A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14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>
                <a:sym typeface="Calibri Light" panose="020F03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A0CD2B8A-7B0A-4A31-81E5-55E72F85B137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 Light" panose="020F0302020204030204" pitchFamily="34" charset="0"/>
        </a:defRPr>
      </a:lvl1pPr>
      <a:lvl2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2pPr>
      <a:lvl3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3pPr>
      <a:lvl4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4pPr>
      <a:lvl5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0800" tIns="39600" rIns="75600" bIns="396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0800" tIns="0" rIns="8280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2021/4/1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tags" Target="../tags/tag181.xml"/><Relationship Id="rId7" Type="http://schemas.openxmlformats.org/officeDocument/2006/relationships/image" Target="../media/image4.png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9" Type="http://schemas.openxmlformats.org/officeDocument/2006/relationships/image" Target="../media/image26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86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tags" Target="../tags/tag189.xml"/><Relationship Id="rId5" Type="http://schemas.openxmlformats.org/officeDocument/2006/relationships/tags" Target="../tags/tag188.xml"/><Relationship Id="rId10" Type="http://schemas.openxmlformats.org/officeDocument/2006/relationships/image" Target="NULL" TargetMode="External"/><Relationship Id="rId4" Type="http://schemas.openxmlformats.org/officeDocument/2006/relationships/tags" Target="../tags/tag187.xml"/><Relationship Id="rId9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jpeg"/><Relationship Id="rId4" Type="http://schemas.openxmlformats.org/officeDocument/2006/relationships/image" Target="../media/image3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32.jpe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slide" Target="slide8.xml"/><Relationship Id="rId5" Type="http://schemas.openxmlformats.org/officeDocument/2006/relationships/image" Target="../media/image37.png"/><Relationship Id="rId10" Type="http://schemas.openxmlformats.org/officeDocument/2006/relationships/image" Target="../media/image40.jpeg"/><Relationship Id="rId4" Type="http://schemas.openxmlformats.org/officeDocument/2006/relationships/image" Target="../media/image36.png"/><Relationship Id="rId9" Type="http://schemas.openxmlformats.org/officeDocument/2006/relationships/image" Target="../media/image3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jpeg"/><Relationship Id="rId4" Type="http://schemas.openxmlformats.org/officeDocument/2006/relationships/image" Target="../media/image4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7" Type="http://schemas.microsoft.com/office/2007/relationships/hdphoto" Target="../media/hdphoto4.wd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46.jpeg"/><Relationship Id="rId4" Type="http://schemas.openxmlformats.org/officeDocument/2006/relationships/image" Target="../media/image45.jpeg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54.png"/><Relationship Id="rId4" Type="http://schemas.openxmlformats.org/officeDocument/2006/relationships/slide" Target="slide8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92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6" Type="http://schemas.openxmlformats.org/officeDocument/2006/relationships/tags" Target="../tags/tag195.xml"/><Relationship Id="rId5" Type="http://schemas.openxmlformats.org/officeDocument/2006/relationships/tags" Target="../tags/tag194.xml"/><Relationship Id="rId4" Type="http://schemas.openxmlformats.org/officeDocument/2006/relationships/tags" Target="../tags/tag19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74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9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8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19.jpeg"/><Relationship Id="rId7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19000"/>
            <a:lum contrast="-1000"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5" name="Freeform 7"/>
          <p:cNvSpPr>
            <a:spLocks noChangeArrowheads="1"/>
          </p:cNvSpPr>
          <p:nvPr/>
        </p:nvSpPr>
        <p:spPr bwMode="auto">
          <a:xfrm>
            <a:off x="-37465" y="179069"/>
            <a:ext cx="2538730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1780" y="261937"/>
            <a:ext cx="22294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印象北洋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28733" y="1296744"/>
            <a:ext cx="10832836" cy="21228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indent="609600" eaLnBrk="1" latinLnBrk="0" hangingPunct="1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1916—1927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年，由于一个强权人物的消失产生了离心力，令国家陷入杂乱无序的状态。军阀为了权利和自我扩张而互相攻伐，毫无理智、逻辑可言，造成民国历史上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最黑暗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的一段时间。</a:t>
            </a:r>
          </a:p>
          <a:p>
            <a:pPr algn="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——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徐中约《中国近代史》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55023" y="3651936"/>
            <a:ext cx="11091553" cy="1754326"/>
          </a:xfrm>
          <a:prstGeom prst="rect">
            <a:avLst/>
          </a:prstGeom>
          <a:solidFill>
            <a:schemeClr val="bg1">
              <a:lumMod val="95000"/>
              <a:alpha val="95000"/>
            </a:schemeClr>
          </a:solidFill>
        </p:spPr>
        <p:txBody>
          <a:bodyPr wrap="square" rtlCol="0">
            <a:spAutoFit/>
          </a:bodyPr>
          <a:lstStyle/>
          <a:p>
            <a:pPr indent="609600" algn="l" eaLnBrk="1" latinLnBrk="0" hangingPunct="1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一个空前混乱的年代，一个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思想大解放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的年代，英雄群起逐鹿中原的混乱时代，思想自由百家争鸣的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黄金时代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，一个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说真话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的时代，一个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出大师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的时代。</a:t>
            </a:r>
          </a:p>
          <a:p>
            <a:pPr indent="609600" algn="r" eaLnBrk="1" latinLnBrk="0" hangingPunct="1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——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陈钦《北洋大时代》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55839" y="5838380"/>
            <a:ext cx="3054361" cy="530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图片 3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6350"/>
            <a:ext cx="1221581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2870994" y="223203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护法战争</a:t>
            </a:r>
          </a:p>
        </p:txBody>
      </p:sp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3557" name="图片 6" descr="timg[5]"/>
          <p:cNvPicPr>
            <a:picLocks noChangeAspect="1"/>
          </p:cNvPicPr>
          <p:nvPr/>
        </p:nvPicPr>
        <p:blipFill>
          <a:blip r:embed="rId4" cstate="print">
            <a:lum bright="-6000" contrast="29999"/>
          </a:blip>
          <a:srcRect l="1727" t="7224" r="1067" b="313"/>
          <a:stretch>
            <a:fillRect/>
          </a:stretch>
        </p:blipFill>
        <p:spPr>
          <a:xfrm>
            <a:off x="355600" y="1106169"/>
            <a:ext cx="4058920" cy="538771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" name="文本框 1"/>
          <p:cNvSpPr txBox="1"/>
          <p:nvPr/>
        </p:nvSpPr>
        <p:spPr>
          <a:xfrm>
            <a:off x="4545964" y="1009015"/>
            <a:ext cx="7526656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eaLnBrk="1" latinLnBrk="0" hangingPunct="1">
              <a:lnSpc>
                <a:spcPct val="150000"/>
              </a:lnSpc>
            </a:pP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开始：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1917年8月，南下的150余名国会议员在广州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</a:t>
            </a:r>
          </a:p>
          <a:p>
            <a:pPr algn="just" eaLnBrk="1" latinLnBrk="0" hangingPunct="1"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召开非常会议，成立“中华民国军政府”。</a:t>
            </a:r>
          </a:p>
          <a:p>
            <a:pPr algn="just" eaLnBrk="1" latinLnBrk="0" hangingPunct="1">
              <a:lnSpc>
                <a:spcPct val="150000"/>
              </a:lnSpc>
            </a:pP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结果：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西南军阀排挤孙中山。1918年孙中山愤而辞去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just" eaLnBrk="1" latinLnBrk="0" hangingPunct="1"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大元帅之职，护法运动失败。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93607" y="6050787"/>
            <a:ext cx="31642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护法战争形势图</a:t>
            </a:r>
          </a:p>
        </p:txBody>
      </p:sp>
      <p:pic>
        <p:nvPicPr>
          <p:cNvPr id="21" name="图片 20" descr="孙中山"/>
          <p:cNvPicPr>
            <a:picLocks noChangeAspect="1"/>
          </p:cNvPicPr>
          <p:nvPr/>
        </p:nvPicPr>
        <p:blipFill rotWithShape="1">
          <a:blip r:embed="rId5" cstate="print"/>
          <a:srcRect b="18179"/>
          <a:stretch>
            <a:fillRect/>
          </a:stretch>
        </p:blipFill>
        <p:spPr>
          <a:xfrm>
            <a:off x="4629785" y="3202940"/>
            <a:ext cx="2449195" cy="3043736"/>
          </a:xfrm>
          <a:prstGeom prst="rect">
            <a:avLst/>
          </a:prstGeom>
          <a:effectLst>
            <a:softEdge rad="381000"/>
          </a:effectLst>
        </p:spPr>
      </p:pic>
      <p:sp>
        <p:nvSpPr>
          <p:cNvPr id="19" name="云形标注 18"/>
          <p:cNvSpPr/>
          <p:nvPr/>
        </p:nvSpPr>
        <p:spPr>
          <a:xfrm>
            <a:off x="8105140" y="3202940"/>
            <a:ext cx="3837478" cy="2232660"/>
          </a:xfrm>
          <a:prstGeom prst="cloudCallout">
            <a:avLst>
              <a:gd name="adj1" fmla="val -70212"/>
              <a:gd name="adj2" fmla="val 26848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顾吾国之大患 莫大于武人之争雄，南与北如一丘之貉。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3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>
            <p:custDataLst>
              <p:tags r:id="rId2"/>
            </p:custDataLst>
          </p:nvPr>
        </p:nvGrpSpPr>
        <p:grpSpPr>
          <a:xfrm>
            <a:off x="-1587" y="0"/>
            <a:ext cx="12192000" cy="6858000"/>
            <a:chOff x="0" y="0"/>
            <a:chExt cx="12192000" cy="6858000"/>
          </a:xfrm>
        </p:grpSpPr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>
            <a:blip r:embed="rId7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" name="矩形 1"/>
            <p:cNvSpPr/>
            <p:nvPr userDrawn="1">
              <p:custDataLst>
                <p:tags r:id="rId5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rgbClr val="E8E2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aseline="0">
                <a:solidFill>
                  <a:srgbClr val="FFFFFF"/>
                </a:solidFill>
                <a:latin typeface="隶书" panose="02010509060101010101" pitchFamily="49" charset="-122"/>
                <a:ea typeface="隶书" panose="02010509060101010101" pitchFamily="49" charset="-122"/>
              </a:endParaRPr>
            </a:p>
          </p:txBody>
        </p:sp>
      </p:grpSp>
      <p:sp>
        <p:nvSpPr>
          <p:cNvPr id="8" name="Title 6"/>
          <p:cNvSpPr txBox="1"/>
          <p:nvPr>
            <p:custDataLst>
              <p:tags r:id="rId3"/>
            </p:custDataLst>
          </p:nvPr>
        </p:nvSpPr>
        <p:spPr>
          <a:xfrm>
            <a:off x="608330" y="1254125"/>
            <a:ext cx="10975340" cy="499618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txBody>
          <a:bodyPr wrap="square" lIns="72000" tIns="36000" rIns="72000" bIns="360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defRPr/>
            </a:pPr>
            <a:r>
              <a:rPr kumimoji="0" altLang="zh-CN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微软雅黑" panose="020B0503020204020204" pitchFamily="34" charset="-122"/>
              </a:rPr>
              <a:t>    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908050" y="1254125"/>
            <a:ext cx="5617210" cy="5043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15000"/>
              </a:lnSpc>
            </a:pPr>
            <a:r>
              <a:rPr lang="zh-CN" altLang="en-US" sz="4000" b="1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参加一战：</a:t>
            </a:r>
            <a:endParaRPr lang="zh-CN" altLang="en-US" sz="2400" b="1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algn="just">
              <a:lnSpc>
                <a:spcPct val="115000"/>
              </a:lnSpc>
            </a:pPr>
            <a:r>
              <a:rPr sz="24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（1）目的：</a:t>
            </a:r>
            <a:r>
              <a:rPr sz="2400" b="1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为争取国际地位，抑制日本在华势力的发展。</a:t>
            </a:r>
          </a:p>
          <a:p>
            <a:pPr algn="just">
              <a:lnSpc>
                <a:spcPct val="115000"/>
              </a:lnSpc>
            </a:pPr>
            <a:r>
              <a:rPr sz="24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（2）参战：</a:t>
            </a:r>
            <a:r>
              <a:rPr sz="2400" b="1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1917年8月14日，中国向德、奥两国宣战，加入第一次世界大战的协约国方面。</a:t>
            </a:r>
          </a:p>
          <a:p>
            <a:pPr algn="just">
              <a:lnSpc>
                <a:spcPct val="115000"/>
              </a:lnSpc>
            </a:pPr>
            <a:r>
              <a:rPr sz="24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（3）结果</a:t>
            </a:r>
            <a:r>
              <a:rPr sz="2400" b="1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：中国收回德、奥在天津、汉口 的租界，撤销两国领事裁判权  。十几万名中国劳工前往欧洲前线，其巨大付出，为协约国一方取得胜利作出了贡献。</a:t>
            </a:r>
          </a:p>
        </p:txBody>
      </p:sp>
      <p:pic>
        <p:nvPicPr>
          <p:cNvPr id="25605" name="图片 2" descr="timg[2]"/>
          <p:cNvPicPr>
            <a:picLocks noChangeAspect="1"/>
          </p:cNvPicPr>
          <p:nvPr/>
        </p:nvPicPr>
        <p:blipFill>
          <a:blip r:embed="rId8"/>
          <a:srcRect t="952"/>
          <a:stretch>
            <a:fillRect/>
          </a:stretch>
        </p:blipFill>
        <p:spPr>
          <a:xfrm>
            <a:off x="6911340" y="1423670"/>
            <a:ext cx="4563110" cy="2413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608" name="文本框 5"/>
          <p:cNvSpPr txBox="1"/>
          <p:nvPr/>
        </p:nvSpPr>
        <p:spPr>
          <a:xfrm>
            <a:off x="6911023" y="3836670"/>
            <a:ext cx="4710112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1800">
                <a:latin typeface="Arial" panose="020B0604020202020204" pitchFamily="34" charset="0"/>
                <a:ea typeface="宋体" panose="02010600030101010101" pitchFamily="2" charset="-122"/>
              </a:rPr>
              <a:t>◎第一次世界大战时期在欧洲的华工</a:t>
            </a:r>
          </a:p>
        </p:txBody>
      </p:sp>
      <p:pic>
        <p:nvPicPr>
          <p:cNvPr id="25606" name="图片 3" descr="timgBCFD2W4X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11975" y="4204970"/>
            <a:ext cx="4563110" cy="185801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>
            <p:custDataLst>
              <p:tags r:id="rId2"/>
            </p:custDataLst>
          </p:nvPr>
        </p:nvGrpSpPr>
        <p:grpSpPr>
          <a:xfrm>
            <a:off x="-1587" y="0"/>
            <a:ext cx="12192000" cy="6858000"/>
            <a:chOff x="0" y="0"/>
            <a:chExt cx="12192000" cy="6858000"/>
          </a:xfrm>
        </p:grpSpPr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>
            <a:blip r:embed="rId8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" name="矩形 1"/>
            <p:cNvSpPr/>
            <p:nvPr userDrawn="1">
              <p:custDataLst>
                <p:tags r:id="rId6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rgbClr val="E8E2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aseline="0">
                <a:solidFill>
                  <a:srgbClr val="FFFFFF"/>
                </a:solidFill>
                <a:latin typeface="隶书" panose="02010509060101010101" pitchFamily="49" charset="-122"/>
                <a:ea typeface="隶书" panose="02010509060101010101" pitchFamily="49" charset="-122"/>
              </a:endParaRPr>
            </a:p>
          </p:txBody>
        </p:sp>
      </p:grpSp>
      <p:sp>
        <p:nvSpPr>
          <p:cNvPr id="8" name="Title 6"/>
          <p:cNvSpPr txBox="1"/>
          <p:nvPr>
            <p:custDataLst>
              <p:tags r:id="rId3"/>
            </p:custDataLst>
          </p:nvPr>
        </p:nvSpPr>
        <p:spPr>
          <a:xfrm>
            <a:off x="608330" y="1254125"/>
            <a:ext cx="10975340" cy="499618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txBody>
          <a:bodyPr wrap="square" lIns="72000" tIns="36000" rIns="72000" bIns="360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defRPr/>
            </a:pPr>
            <a:r>
              <a:rPr kumimoji="0" altLang="zh-CN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微软雅黑" panose="020B0503020204020204" pitchFamily="34" charset="-122"/>
              </a:rPr>
              <a:t>    </a:t>
            </a:r>
          </a:p>
        </p:txBody>
      </p:sp>
      <p:sp>
        <p:nvSpPr>
          <p:cNvPr id="4" name="Title 6"/>
          <p:cNvSpPr txBox="1"/>
          <p:nvPr>
            <p:custDataLst>
              <p:tags r:id="rId4"/>
            </p:custDataLst>
          </p:nvPr>
        </p:nvSpPr>
        <p:spPr>
          <a:xfrm>
            <a:off x="608330" y="474980"/>
            <a:ext cx="10975340" cy="779145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72000" tIns="36000" rIns="72000" bIns="1080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spc="300" baseline="0" noProof="0" dirty="0">
                <a:ln w="3175">
                  <a:noFill/>
                  <a:prstDash val="dash"/>
                </a:ln>
                <a:solidFill>
                  <a:srgbClr val="404040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微软雅黑" panose="020B0503020204020204" pitchFamily="34" charset="-122"/>
              </a:rPr>
              <a:t>时空坐标：</a:t>
            </a:r>
          </a:p>
        </p:txBody>
      </p:sp>
      <p:pic>
        <p:nvPicPr>
          <p:cNvPr id="3" name="图片 -2147482620" descr="19CXXL-26.TIF"/>
          <p:cNvPicPr>
            <a:picLocks noChangeAspect="1"/>
          </p:cNvPicPr>
          <p:nvPr/>
        </p:nvPicPr>
        <p:blipFill>
          <a:blip r:embed="rId9" r:link="rId10">
            <a:lum bright="6000" contrast="18000"/>
          </a:blip>
          <a:stretch>
            <a:fillRect/>
          </a:stretch>
        </p:blipFill>
        <p:spPr>
          <a:xfrm>
            <a:off x="702310" y="1830070"/>
            <a:ext cx="10770870" cy="352742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图片 2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3813" y="0"/>
            <a:ext cx="1221581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9390062" y="325180"/>
            <a:ext cx="2472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历史的曲折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97082" y="1707728"/>
            <a:ext cx="69630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中国社会的</a:t>
            </a:r>
            <a:r>
              <a:rPr lang="zh-CN" altLang="en-US" sz="6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专制传统</a:t>
            </a:r>
            <a:r>
              <a:rPr lang="zh-CN" alt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浓厚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123044" y="3612862"/>
            <a:ext cx="90689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民主</a:t>
            </a:r>
            <a:r>
              <a:rPr lang="zh-CN" altLang="en-US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共和思想</a:t>
            </a:r>
            <a:r>
              <a:rPr lang="zh-CN" altLang="en-US" sz="5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深入人心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3333" y1="54717" x2="13111" y2="52075"/>
                        <a14:foregroundMark x1="23556" y1="51321" x2="23778" y2="47925"/>
                        <a14:foregroundMark x1="42444" y1="29057" x2="50667" y2="15094"/>
                        <a14:foregroundMark x1="51778" y1="13962" x2="85778" y2="12830"/>
                        <a14:foregroundMark x1="88000" y1="15472" x2="87111" y2="55472"/>
                        <a14:foregroundMark x1="28889" y1="49057" x2="27111" y2="17358"/>
                        <a14:foregroundMark x1="24667" y1="11321" x2="26667" y2="19623"/>
                        <a14:foregroundMark x1="24667" y1="43396" x2="22000" y2="30566"/>
                        <a14:foregroundMark x1="23556" y1="69434" x2="22889" y2="81509"/>
                        <a14:foregroundMark x1="36222" y1="69057" x2="36667" y2="77736"/>
                        <a14:foregroundMark x1="44667" y1="70189" x2="46000" y2="75849"/>
                        <a14:foregroundMark x1="49778" y1="68679" x2="50444" y2="75472"/>
                        <a14:foregroundMark x1="52444" y1="69057" x2="51778" y2="74717"/>
                        <a14:foregroundMark x1="71556" y1="67170" x2="72000" y2="73962"/>
                        <a14:foregroundMark x1="83556" y1="65283" x2="84000" y2="71321"/>
                        <a14:foregroundMark x1="78667" y1="66038" x2="79333" y2="71698"/>
                        <a14:foregroundMark x1="75333" y1="67925" x2="75333" y2="72453"/>
                        <a14:foregroundMark x1="59111" y1="73208" x2="61778" y2="76604"/>
                        <a14:foregroundMark x1="65333" y1="73585" x2="69556" y2="754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71" r="6694" b="4780"/>
          <a:stretch>
            <a:fillRect/>
          </a:stretch>
        </p:blipFill>
        <p:spPr>
          <a:xfrm>
            <a:off x="1" y="4719782"/>
            <a:ext cx="3360740" cy="2138218"/>
          </a:xfrm>
          <a:prstGeom prst="rect">
            <a:avLst/>
          </a:prstGeom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" grpId="0"/>
      <p:bldP spid="6" grpId="0"/>
      <p:bldP spid="6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图片 5"/>
          <p:cNvPicPr>
            <a:picLocks noChangeAspect="1" noChangeArrowheads="1"/>
          </p:cNvPicPr>
          <p:nvPr/>
        </p:nvPicPr>
        <p:blipFill>
          <a:blip r:embed="rId2" cstate="screen"/>
          <a:srcRect l="32367" t="29898" b="42909"/>
          <a:stretch>
            <a:fillRect/>
          </a:stretch>
        </p:blipFill>
        <p:spPr bwMode="auto">
          <a:xfrm>
            <a:off x="6139815" y="3488690"/>
            <a:ext cx="5791200" cy="1490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图片 6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5802948" y="1520825"/>
            <a:ext cx="2203450" cy="182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矩形 8"/>
          <p:cNvSpPr>
            <a:spLocks noChangeArrowheads="1"/>
          </p:cNvSpPr>
          <p:nvPr/>
        </p:nvSpPr>
        <p:spPr bwMode="auto">
          <a:xfrm>
            <a:off x="7455853" y="2858453"/>
            <a:ext cx="4475162" cy="595312"/>
          </a:xfrm>
          <a:prstGeom prst="rect">
            <a:avLst/>
          </a:prstGeom>
          <a:noFill/>
          <a:ln w="28575" cap="flat" cmpd="sng">
            <a:solidFill>
              <a:srgbClr val="7F7F7F"/>
            </a:solidFill>
            <a:prstDash val="sys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76" name="矩形 9"/>
          <p:cNvSpPr>
            <a:spLocks noChangeArrowheads="1"/>
          </p:cNvSpPr>
          <p:nvPr/>
        </p:nvSpPr>
        <p:spPr bwMode="auto">
          <a:xfrm>
            <a:off x="7882771" y="2433637"/>
            <a:ext cx="357020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6600" b="1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北洋新象</a:t>
            </a:r>
          </a:p>
        </p:txBody>
      </p:sp>
      <p:pic>
        <p:nvPicPr>
          <p:cNvPr id="7177" name="图片 10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5243195" y="2763520"/>
            <a:ext cx="2161540" cy="930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-26035" y="-78740"/>
            <a:ext cx="5126355" cy="7016115"/>
          </a:xfrm>
          <a:prstGeom prst="rect">
            <a:avLst/>
          </a:prstGeom>
          <a:gradFill rotWithShape="0">
            <a:gsLst>
              <a:gs pos="0">
                <a:schemeClr val="bg2">
                  <a:lumMod val="0"/>
                  <a:alpha val="14000"/>
                  <a:lumOff val="100000"/>
                </a:schemeClr>
              </a:gs>
              <a:gs pos="95000">
                <a:schemeClr val="bg2">
                  <a:lumMod val="90000"/>
                  <a:alpha val="100000"/>
                </a:schemeClr>
              </a:gs>
              <a:gs pos="100000">
                <a:schemeClr val="bg2">
                  <a:lumMod val="75000"/>
                </a:schemeClr>
              </a:gs>
              <a:gs pos="100000">
                <a:schemeClr val="accent1">
                  <a:lumMod val="30000"/>
                  <a:lumOff val="70000"/>
                  <a:alpha val="100000"/>
                </a:schemeClr>
              </a:gs>
            </a:gsLst>
            <a:lin ang="4800000" scaled="0"/>
          </a:gradFill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5100320" y="-18415"/>
            <a:ext cx="22225" cy="696722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图片 1" descr="北大钟声"/>
          <p:cNvPicPr>
            <a:picLocks noChangeAspect="1"/>
          </p:cNvPicPr>
          <p:nvPr/>
        </p:nvPicPr>
        <p:blipFill>
          <a:blip r:embed="rId5" cstate="print">
            <a:lum bright="54000" contrast="-12000"/>
          </a:blip>
          <a:stretch>
            <a:fillRect/>
          </a:stretch>
        </p:blipFill>
        <p:spPr>
          <a:xfrm>
            <a:off x="45085" y="-18415"/>
            <a:ext cx="5055235" cy="6765290"/>
          </a:xfrm>
          <a:prstGeom prst="rect">
            <a:avLst/>
          </a:prstGeom>
        </p:spPr>
      </p:pic>
    </p:spTree>
  </p:cSld>
  <p:clrMapOvr>
    <a:masterClrMapping/>
  </p:clrMapOvr>
  <p:transition>
    <p:newsfla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print">
            <a:alphaModFix amt="16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3341" name="文本框 36"/>
          <p:cNvSpPr>
            <a:spLocks noChangeArrowheads="1"/>
          </p:cNvSpPr>
          <p:nvPr/>
        </p:nvSpPr>
        <p:spPr bwMode="auto">
          <a:xfrm>
            <a:off x="355600" y="79375"/>
            <a:ext cx="792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800">
                <a:solidFill>
                  <a:schemeClr val="bg1"/>
                </a:solidFill>
                <a:latin typeface="叶根友毛笔行书2.0版" pitchFamily="2" charset="-122"/>
                <a:ea typeface="叶根友毛笔行书2.0版" pitchFamily="2" charset="-122"/>
                <a:sym typeface="叶根友毛笔行书2.0版" pitchFamily="2" charset="-122"/>
              </a:rPr>
              <a:t>叁</a:t>
            </a: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1715294" y="171768"/>
            <a:ext cx="201168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北洋新象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5905" y="1165860"/>
            <a:ext cx="6218555" cy="507746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indent="0" eaLnBrk="1" latinLnBrk="0" hangingPunct="1"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材料一：</a:t>
            </a:r>
          </a:p>
          <a:p>
            <a:pPr indent="609600" eaLnBrk="1" latinLnBrk="0" hangingPunct="1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据《欧战前后农商部注册公司年别表》，战前（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月）注册的工业公司，共计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146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个，资本总额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41 148 205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元；而自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月至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1920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,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新注册的公司就有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272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个，资本额为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117 434 500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元。所涉及的行业众多，尤纺织业和面粉业这两个关系民众衣食的行业发展得最快。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r" eaLnBrk="1" fontAlgn="auto" latinLnBrk="0" hangingPunct="1"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——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《中外历史纲要》上</a:t>
            </a:r>
          </a:p>
        </p:txBody>
      </p:sp>
      <p:graphicFrame>
        <p:nvGraphicFramePr>
          <p:cNvPr id="5" name="图表 4"/>
          <p:cNvGraphicFramePr/>
          <p:nvPr/>
        </p:nvGraphicFramePr>
        <p:xfrm>
          <a:off x="6793230" y="1165860"/>
          <a:ext cx="5069205" cy="50774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8515985" y="233680"/>
            <a:ext cx="32448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</a:pP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经济新象</a:t>
            </a: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pic>
        <p:nvPicPr>
          <p:cNvPr id="5" name="Picture 2" descr="Untitled-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127635"/>
            <a:ext cx="8801735" cy="6517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9802495" y="1084580"/>
            <a:ext cx="224980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>
                <a:solidFill>
                  <a:srgbClr val="FF0000"/>
                </a:solidFill>
              </a:rPr>
              <a:t>特点？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print">
            <a:alphaModFix amt="16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3341" name="文本框 36"/>
          <p:cNvSpPr>
            <a:spLocks noChangeArrowheads="1"/>
          </p:cNvSpPr>
          <p:nvPr/>
        </p:nvSpPr>
        <p:spPr bwMode="auto">
          <a:xfrm>
            <a:off x="355600" y="79375"/>
            <a:ext cx="792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800">
                <a:solidFill>
                  <a:schemeClr val="bg1"/>
                </a:solidFill>
                <a:latin typeface="叶根友毛笔行书2.0版" pitchFamily="2" charset="-122"/>
                <a:ea typeface="叶根友毛笔行书2.0版" pitchFamily="2" charset="-122"/>
                <a:sym typeface="叶根友毛笔行书2.0版" pitchFamily="2" charset="-122"/>
              </a:rPr>
              <a:t>叁</a:t>
            </a: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1715294" y="171768"/>
            <a:ext cx="201168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北洋新象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 descr="抵制日货"/>
          <p:cNvPicPr>
            <a:picLocks noChangeAspect="1"/>
          </p:cNvPicPr>
          <p:nvPr/>
        </p:nvPicPr>
        <p:blipFill rotWithShape="1">
          <a:blip r:embed="rId4" cstate="print"/>
          <a:srcRect l="3371" r="4062" b="10684"/>
          <a:stretch>
            <a:fillRect/>
          </a:stretch>
        </p:blipFill>
        <p:spPr>
          <a:xfrm>
            <a:off x="4658354" y="2485218"/>
            <a:ext cx="7204081" cy="40226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图片 7" descr="QQ图片2019111908522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93741" y="1273636"/>
            <a:ext cx="5136741" cy="35224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矩形 1"/>
          <p:cNvSpPr/>
          <p:nvPr/>
        </p:nvSpPr>
        <p:spPr>
          <a:xfrm>
            <a:off x="2046448" y="4776644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民国时期某店门前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6923241" y="2115886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清华学校学生抵制、焚烧日货</a:t>
            </a:r>
            <a:endParaRPr lang="zh-CN" altLang="en-US" dirty="0"/>
          </a:p>
        </p:txBody>
      </p:sp>
    </p:spTree>
  </p:cSld>
  <p:clrMapOvr>
    <a:masterClrMapping/>
  </p:clrMapOvr>
  <p:transition>
    <p:wheel spokes="8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print">
            <a:alphaModFix amt="16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1715294" y="171768"/>
            <a:ext cx="201168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北洋新象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515985" y="233680"/>
            <a:ext cx="32448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</a:pP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新象缘由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942407" y="2830798"/>
            <a:ext cx="9124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16" name="左大括号 15"/>
          <p:cNvSpPr/>
          <p:nvPr/>
        </p:nvSpPr>
        <p:spPr>
          <a:xfrm>
            <a:off x="2744412" y="2895946"/>
            <a:ext cx="237490" cy="1343025"/>
          </a:xfrm>
          <a:prstGeom prst="leftBrace">
            <a:avLst>
              <a:gd name="adj1" fmla="val 0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028892" y="2748626"/>
            <a:ext cx="18427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民国建立</a:t>
            </a:r>
          </a:p>
        </p:txBody>
      </p:sp>
      <p:sp>
        <p:nvSpPr>
          <p:cNvPr id="4" name="左大括号 3"/>
          <p:cNvSpPr/>
          <p:nvPr/>
        </p:nvSpPr>
        <p:spPr>
          <a:xfrm rot="10800000">
            <a:off x="7466907" y="2158076"/>
            <a:ext cx="569595" cy="2297430"/>
          </a:xfrm>
          <a:prstGeom prst="leftBrace">
            <a:avLst>
              <a:gd name="adj1" fmla="val 0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872297" y="2029171"/>
            <a:ext cx="24218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政治：扫除障碍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871662" y="3320761"/>
            <a:ext cx="24218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经济：鼓励实业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028892" y="3985606"/>
            <a:ext cx="42640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群众反帝爱国斗争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095442" y="4981921"/>
            <a:ext cx="2533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</a:t>
            </a:r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2358967" y="3920836"/>
            <a:ext cx="15875" cy="1061085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2596457" y="5212426"/>
            <a:ext cx="553720" cy="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140652" y="4966046"/>
            <a:ext cx="41535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列强忙于一战，放松侵略</a:t>
            </a:r>
          </a:p>
        </p:txBody>
      </p:sp>
      <p:sp>
        <p:nvSpPr>
          <p:cNvPr id="17" name="左大括号 16"/>
          <p:cNvSpPr/>
          <p:nvPr/>
        </p:nvSpPr>
        <p:spPr>
          <a:xfrm>
            <a:off x="4507807" y="2307301"/>
            <a:ext cx="237490" cy="1343025"/>
          </a:xfrm>
          <a:prstGeom prst="leftBrace">
            <a:avLst>
              <a:gd name="adj1" fmla="val 0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8100002" y="3083271"/>
            <a:ext cx="14725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有条件</a:t>
            </a:r>
          </a:p>
        </p:txBody>
      </p:sp>
      <p:cxnSp>
        <p:nvCxnSpPr>
          <p:cNvPr id="19" name="直接箭头连接符 18"/>
          <p:cNvCxnSpPr/>
          <p:nvPr/>
        </p:nvCxnSpPr>
        <p:spPr>
          <a:xfrm>
            <a:off x="6840797" y="5211791"/>
            <a:ext cx="1140460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</p:cxnSp>
      <p:sp>
        <p:nvSpPr>
          <p:cNvPr id="20" name="文本框 19"/>
          <p:cNvSpPr txBox="1"/>
          <p:nvPr/>
        </p:nvSpPr>
        <p:spPr>
          <a:xfrm>
            <a:off x="8100002" y="4966046"/>
            <a:ext cx="14725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有机遇</a:t>
            </a:r>
          </a:p>
        </p:txBody>
      </p:sp>
      <p:sp>
        <p:nvSpPr>
          <p:cNvPr id="21" name="左大括号 20"/>
          <p:cNvSpPr/>
          <p:nvPr/>
        </p:nvSpPr>
        <p:spPr>
          <a:xfrm rot="10800000">
            <a:off x="9382702" y="3321396"/>
            <a:ext cx="257810" cy="1873885"/>
          </a:xfrm>
          <a:prstGeom prst="leftBrace">
            <a:avLst>
              <a:gd name="adj1" fmla="val 0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9770052" y="4028151"/>
            <a:ext cx="19151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新象由生</a:t>
            </a: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print">
            <a:alphaModFix amt="16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3341" name="文本框 36"/>
          <p:cNvSpPr>
            <a:spLocks noChangeArrowheads="1"/>
          </p:cNvSpPr>
          <p:nvPr/>
        </p:nvSpPr>
        <p:spPr bwMode="auto">
          <a:xfrm>
            <a:off x="355600" y="79375"/>
            <a:ext cx="792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800">
                <a:solidFill>
                  <a:schemeClr val="bg1"/>
                </a:solidFill>
                <a:latin typeface="叶根友毛笔行书2.0版" pitchFamily="2" charset="-122"/>
                <a:ea typeface="叶根友毛笔行书2.0版" pitchFamily="2" charset="-122"/>
                <a:sym typeface="叶根友毛笔行书2.0版" pitchFamily="2" charset="-122"/>
              </a:rPr>
              <a:t>叁</a:t>
            </a: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1715294" y="171768"/>
            <a:ext cx="201168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北洋新象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515985" y="233680"/>
            <a:ext cx="32448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</a:pP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生活新象</a:t>
            </a:r>
          </a:p>
        </p:txBody>
      </p:sp>
      <p:pic>
        <p:nvPicPr>
          <p:cNvPr id="16" name="图片 15" descr="QQ图片201911182232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6440" y="1478915"/>
            <a:ext cx="2425065" cy="168719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7" name="图片 16" descr="QQ图片2019111822322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552950" y="1478915"/>
            <a:ext cx="2641600" cy="17246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3" name="图形 17" descr="直箭头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 rot="10800000">
            <a:off x="3394710" y="1884088"/>
            <a:ext cx="914400" cy="914400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726440" y="1018540"/>
            <a:ext cx="21710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改交往礼仪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8017510" y="988695"/>
            <a:ext cx="27082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禁缠足、易服饰</a:t>
            </a:r>
            <a:endParaRPr lang="en-US" altLang="zh-CN" sz="2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 descr="缠足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8017510" y="1449070"/>
            <a:ext cx="2511425" cy="1778635"/>
          </a:xfrm>
          <a:prstGeom prst="rect">
            <a:avLst/>
          </a:prstGeom>
        </p:spPr>
      </p:pic>
      <p:pic>
        <p:nvPicPr>
          <p:cNvPr id="39" name="图片 38" descr="放足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8017510" y="3322320"/>
            <a:ext cx="2512060" cy="3143136"/>
          </a:xfrm>
          <a:prstGeom prst="rect">
            <a:avLst/>
          </a:prstGeom>
        </p:spPr>
      </p:pic>
      <p:sp>
        <p:nvSpPr>
          <p:cNvPr id="40" name="右弧形箭头 39"/>
          <p:cNvSpPr/>
          <p:nvPr/>
        </p:nvSpPr>
        <p:spPr>
          <a:xfrm>
            <a:off x="10958830" y="3203575"/>
            <a:ext cx="600710" cy="1052830"/>
          </a:xfrm>
          <a:prstGeom prst="curvedLeftArrow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26441" y="3322320"/>
            <a:ext cx="6468110" cy="32288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indent="609600" eaLnBrk="1" latinLnBrk="0" hangingPunct="1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今则外国交通，一切趋于尚同，而吾以一国衣服独异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……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今为机器之世，多机器则强，少机器则弱，辫发与机器不相容也。</a:t>
            </a:r>
          </a:p>
          <a:p>
            <a:pPr indent="609600" eaLnBrk="1" latinLnBrk="0" hangingPunct="1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中国宽衣博带，长裙雅步而施万国竞争之世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……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诚非所宜。</a:t>
            </a:r>
          </a:p>
          <a:p>
            <a:pPr indent="609600" algn="r" eaLnBrk="1" latinLnBrk="0" hangingPunct="1">
              <a:lnSpc>
                <a:spcPct val="150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——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康有为《请断发易服改元折》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23" grpId="0"/>
      <p:bldP spid="40" grpId="0" bldLvl="0" animBg="1"/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19000"/>
            <a:lum/>
          </a:blip>
          <a:srcRect/>
          <a:stretch>
            <a:fillRect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图片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5733" y="544195"/>
            <a:ext cx="2962275" cy="127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80" name="文本框 10"/>
          <p:cNvSpPr>
            <a:spLocks noChangeArrowheads="1"/>
          </p:cNvSpPr>
          <p:nvPr/>
        </p:nvSpPr>
        <p:spPr bwMode="auto">
          <a:xfrm>
            <a:off x="1041083" y="2742248"/>
            <a:ext cx="10538460" cy="768350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4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</a:t>
            </a:r>
            <a:r>
              <a:rPr lang="en-US" altLang="zh-CN" sz="4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</a:t>
            </a:r>
            <a:r>
              <a:rPr lang="zh-CN" altLang="en-US" sz="4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 北洋统治时期的政治、经济与文化</a:t>
            </a:r>
          </a:p>
        </p:txBody>
      </p:sp>
      <p:sp>
        <p:nvSpPr>
          <p:cNvPr id="3084" name="直接连接符 14"/>
          <p:cNvSpPr>
            <a:spLocks noChangeShapeType="1"/>
          </p:cNvSpPr>
          <p:nvPr/>
        </p:nvSpPr>
        <p:spPr bwMode="auto">
          <a:xfrm>
            <a:off x="1205865" y="3776980"/>
            <a:ext cx="10209530" cy="635"/>
          </a:xfrm>
          <a:prstGeom prst="line">
            <a:avLst/>
          </a:prstGeom>
          <a:noFill/>
          <a:ln w="6350" cap="flat" cmpd="sng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85" name="矩形 15"/>
          <p:cNvSpPr>
            <a:spLocks noChangeArrowheads="1"/>
          </p:cNvSpPr>
          <p:nvPr/>
        </p:nvSpPr>
        <p:spPr bwMode="auto">
          <a:xfrm>
            <a:off x="1041400" y="459740"/>
            <a:ext cx="309880" cy="1445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zh-CN" altLang="en-US" sz="8800" dirty="0">
              <a:solidFill>
                <a:srgbClr val="6F2F35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print">
            <a:alphaModFix amt="16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3341" name="文本框 36"/>
          <p:cNvSpPr>
            <a:spLocks noChangeArrowheads="1"/>
          </p:cNvSpPr>
          <p:nvPr/>
        </p:nvSpPr>
        <p:spPr bwMode="auto">
          <a:xfrm>
            <a:off x="355600" y="79375"/>
            <a:ext cx="792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800">
                <a:solidFill>
                  <a:schemeClr val="bg1"/>
                </a:solidFill>
                <a:latin typeface="叶根友毛笔行书2.0版" pitchFamily="2" charset="-122"/>
                <a:ea typeface="叶根友毛笔行书2.0版" pitchFamily="2" charset="-122"/>
                <a:sym typeface="叶根友毛笔行书2.0版" pitchFamily="2" charset="-122"/>
              </a:rPr>
              <a:t>叁</a:t>
            </a: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1715294" y="171768"/>
            <a:ext cx="201168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北洋新象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 descr="QQ图片20191118224542"/>
          <p:cNvPicPr>
            <a:picLocks noChangeAspect="1"/>
          </p:cNvPicPr>
          <p:nvPr/>
        </p:nvPicPr>
        <p:blipFill rotWithShape="1">
          <a:blip r:embed="rId4" cstate="print"/>
          <a:srcRect l="4792" r="7219" b="3273"/>
          <a:stretch>
            <a:fillRect/>
          </a:stretch>
        </p:blipFill>
        <p:spPr>
          <a:xfrm>
            <a:off x="628073" y="1816100"/>
            <a:ext cx="2115127" cy="2871355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466090" y="1162685"/>
            <a:ext cx="15513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剪发辫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930467" y="1826781"/>
            <a:ext cx="8232775" cy="28613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indent="609600" eaLnBrk="1" latinLnBrk="0" hangingPunct="1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这种愚蠢的风俗，是满洲人强迫我们做成的，必须等全体中国人决心把它去掉，或者至少要有一个大多数，使全世界都知道才行。并且这种发辫不过是中国所受许多耻辱中的一种，我们应该立刻地把许多耻辱去掉的。</a:t>
            </a:r>
          </a:p>
          <a:p>
            <a:pPr indent="609600" algn="r" eaLnBrk="1" latinLnBrk="0" hangingPunct="1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——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《孙中山年谱长编》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66090" y="5587712"/>
            <a:ext cx="11234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结合上述材料及图片，试分析北洋时期中国近代社会生活变迁的特点？</a:t>
            </a: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" grpId="0" animBg="1"/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6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3341" name="文本框 36"/>
          <p:cNvSpPr>
            <a:spLocks noChangeArrowheads="1"/>
          </p:cNvSpPr>
          <p:nvPr/>
        </p:nvSpPr>
        <p:spPr bwMode="auto">
          <a:xfrm>
            <a:off x="355600" y="79375"/>
            <a:ext cx="792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800">
                <a:solidFill>
                  <a:schemeClr val="bg1"/>
                </a:solidFill>
                <a:latin typeface="叶根友毛笔行书2.0版" pitchFamily="2" charset="-122"/>
                <a:ea typeface="叶根友毛笔行书2.0版" pitchFamily="2" charset="-122"/>
                <a:sym typeface="叶根友毛笔行书2.0版" pitchFamily="2" charset="-122"/>
              </a:rPr>
              <a:t>叁</a:t>
            </a: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1715294" y="171768"/>
            <a:ext cx="201168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北洋新象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515985" y="233680"/>
            <a:ext cx="32448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</a:pP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文化新象</a:t>
            </a:r>
          </a:p>
        </p:txBody>
      </p:sp>
      <p:pic>
        <p:nvPicPr>
          <p:cNvPr id="5" name="图片 4" descr="北大钟声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1834" y="1157605"/>
            <a:ext cx="4173221" cy="552862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670425" y="1157605"/>
            <a:ext cx="7192010" cy="14229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indent="609600" eaLnBrk="1" latinLnBrk="0" hangingPunct="1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这副油画成为《兼容并包》，又名《宽容》《北大钟声》，是北大在这一时期的缩影，更是这个时代的缩影，有学者称这一时期的北大堪比百家争鸣。</a:t>
            </a:r>
          </a:p>
        </p:txBody>
      </p:sp>
      <p:pic>
        <p:nvPicPr>
          <p:cNvPr id="11" name="图片 10" descr="蔡元培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670425" y="2827574"/>
            <a:ext cx="1648460" cy="2783455"/>
          </a:xfrm>
          <a:prstGeom prst="rect">
            <a:avLst/>
          </a:prstGeom>
        </p:spPr>
      </p:pic>
      <p:pic>
        <p:nvPicPr>
          <p:cNvPr id="12" name="图片 11" descr="国立北京大学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408275" y="2827574"/>
            <a:ext cx="5487728" cy="27834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6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3341" name="文本框 36"/>
          <p:cNvSpPr>
            <a:spLocks noChangeArrowheads="1"/>
          </p:cNvSpPr>
          <p:nvPr/>
        </p:nvSpPr>
        <p:spPr bwMode="auto">
          <a:xfrm>
            <a:off x="355600" y="79375"/>
            <a:ext cx="792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800">
                <a:solidFill>
                  <a:schemeClr val="bg1"/>
                </a:solidFill>
                <a:latin typeface="叶根友毛笔行书2.0版" pitchFamily="2" charset="-122"/>
                <a:ea typeface="叶根友毛笔行书2.0版" pitchFamily="2" charset="-122"/>
                <a:sym typeface="叶根友毛笔行书2.0版" pitchFamily="2" charset="-122"/>
              </a:rPr>
              <a:t>叁</a:t>
            </a: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1715294" y="171768"/>
            <a:ext cx="201168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北洋新象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新青年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445898" y="2381816"/>
            <a:ext cx="1862967" cy="258620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  <a:headEnd/>
            <a:tailEnd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图片 3" descr="陈独秀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119474" y="2421137"/>
            <a:ext cx="1797050" cy="2456180"/>
          </a:xfrm>
          <a:prstGeom prst="rect">
            <a:avLst/>
          </a:prstGeom>
          <a:effectLst>
            <a:softEdge rad="152400"/>
          </a:effectLst>
        </p:spPr>
      </p:pic>
      <p:pic>
        <p:nvPicPr>
          <p:cNvPr id="9" name="图片 8" descr="青年杂志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542448" y="2359051"/>
            <a:ext cx="1952466" cy="259190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  <a:headEnd/>
            <a:tailEnd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0" name="文本框 9"/>
          <p:cNvSpPr txBox="1"/>
          <p:nvPr/>
        </p:nvSpPr>
        <p:spPr>
          <a:xfrm>
            <a:off x="612446" y="1400288"/>
            <a:ext cx="11249989" cy="581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indent="609600" eaLnBrk="1" latinLnBrk="0" hangingPunct="1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1915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年陈独秀在上海创办《青年杂志》，从第二卷开始改为《新青年》。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12446" y="5317109"/>
            <a:ext cx="11249988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北京大学和新青年成为新文化运动的重要阵地。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0625" b="98958" l="4583" r="93646">
                        <a14:backgroundMark x1="92292" y1="58750" x2="81667" y2="17292"/>
                        <a14:backgroundMark x1="89167" y1="29583" x2="89167" y2="29583"/>
                        <a14:backgroundMark x1="88125" y1="37917" x2="96042" y2="32708"/>
                        <a14:backgroundMark x1="82708" y1="36042" x2="76042" y2="27708"/>
                        <a14:backgroundMark x1="86979" y1="44583" x2="81458" y2="37708"/>
                        <a14:backgroundMark x1="84375" y1="57083" x2="79375" y2="48333"/>
                        <a14:backgroundMark x1="79375" y1="46250" x2="73854" y2="19583"/>
                        <a14:backgroundMark x1="76146" y1="33750" x2="63646" y2="32708"/>
                        <a14:backgroundMark x1="68333" y1="32917" x2="67188" y2="48333"/>
                        <a14:backgroundMark x1="67500" y1="49583" x2="51875" y2="43333"/>
                        <a14:backgroundMark x1="51979" y1="43958" x2="46667" y2="63958"/>
                        <a14:backgroundMark x1="46979" y1="63750" x2="41146" y2="44375"/>
                        <a14:backgroundMark x1="44167" y1="54375" x2="40521" y2="41250"/>
                        <a14:backgroundMark x1="41667" y1="48750" x2="35833" y2="43333"/>
                        <a14:backgroundMark x1="38542" y1="46250" x2="32188" y2="43750"/>
                        <a14:backgroundMark x1="35625" y1="45000" x2="31979" y2="51042"/>
                        <a14:backgroundMark x1="32188" y1="51250" x2="32708" y2="23958"/>
                        <a14:backgroundMark x1="32292" y1="37083" x2="32188" y2="20625"/>
                        <a14:backgroundMark x1="31667" y1="27917" x2="25208" y2="26042"/>
                        <a14:backgroundMark x1="27708" y1="27083" x2="23854" y2="22083"/>
                        <a14:backgroundMark x1="26146" y1="24583" x2="21042" y2="21250"/>
                        <a14:backgroundMark x1="23854" y1="22292" x2="16354" y2="22708"/>
                        <a14:backgroundMark x1="19688" y1="22292" x2="16875" y2="26250"/>
                        <a14:backgroundMark x1="18125" y1="24583" x2="7292" y2="32708"/>
                        <a14:backgroundMark x1="11979" y1="28958" x2="6458" y2="37292"/>
                        <a14:backgroundMark x1="9375" y1="32708" x2="6667" y2="38333"/>
                        <a14:backgroundMark x1="7187" y1="37083" x2="14792" y2="51042"/>
                        <a14:backgroundMark x1="15313" y1="52292" x2="5833" y2="41250"/>
                        <a14:backgroundMark x1="23958" y1="40417" x2="25208" y2="2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382" y="4516582"/>
            <a:ext cx="4047027" cy="2341418"/>
          </a:xfrm>
          <a:prstGeom prst="rect">
            <a:avLst/>
          </a:prstGeom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 cstate="print">
            <a:alphaModFix amt="30000"/>
          </a:blip>
          <a:stretch>
            <a:fillRect l="-3000" t="43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3341" name="文本框 36"/>
          <p:cNvSpPr>
            <a:spLocks noChangeArrowheads="1"/>
          </p:cNvSpPr>
          <p:nvPr/>
        </p:nvSpPr>
        <p:spPr bwMode="auto">
          <a:xfrm>
            <a:off x="355600" y="79375"/>
            <a:ext cx="792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800">
                <a:solidFill>
                  <a:schemeClr val="bg1"/>
                </a:solidFill>
                <a:latin typeface="叶根友毛笔行书2.0版" pitchFamily="2" charset="-122"/>
                <a:ea typeface="叶根友毛笔行书2.0版" pitchFamily="2" charset="-122"/>
                <a:sym typeface="叶根友毛笔行书2.0版" pitchFamily="2" charset="-122"/>
              </a:rPr>
              <a:t>叁</a:t>
            </a: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48080" y="79796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1715294" y="171768"/>
            <a:ext cx="201168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北洋新象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新文化运动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1318808" y="868363"/>
            <a:ext cx="9757583" cy="581532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0625" b="98958" l="4583" r="93646">
                        <a14:backgroundMark x1="92292" y1="58750" x2="81667" y2="17292"/>
                        <a14:backgroundMark x1="89167" y1="29583" x2="89167" y2="29583"/>
                        <a14:backgroundMark x1="88125" y1="37917" x2="96042" y2="32708"/>
                        <a14:backgroundMark x1="82708" y1="36042" x2="76042" y2="27708"/>
                        <a14:backgroundMark x1="86979" y1="44583" x2="81458" y2="37708"/>
                        <a14:backgroundMark x1="84375" y1="57083" x2="79375" y2="48333"/>
                        <a14:backgroundMark x1="79375" y1="46250" x2="73854" y2="19583"/>
                        <a14:backgroundMark x1="76146" y1="33750" x2="63646" y2="32708"/>
                        <a14:backgroundMark x1="68333" y1="32917" x2="67188" y2="48333"/>
                        <a14:backgroundMark x1="67500" y1="49583" x2="51875" y2="43333"/>
                        <a14:backgroundMark x1="51979" y1="43958" x2="46667" y2="63958"/>
                        <a14:backgroundMark x1="46979" y1="63750" x2="41146" y2="44375"/>
                        <a14:backgroundMark x1="44167" y1="54375" x2="40521" y2="41250"/>
                        <a14:backgroundMark x1="41667" y1="48750" x2="35833" y2="43333"/>
                        <a14:backgroundMark x1="38542" y1="46250" x2="32188" y2="43750"/>
                        <a14:backgroundMark x1="35625" y1="45000" x2="31979" y2="51042"/>
                        <a14:backgroundMark x1="32188" y1="51250" x2="32708" y2="23958"/>
                        <a14:backgroundMark x1="32292" y1="37083" x2="32188" y2="20625"/>
                        <a14:backgroundMark x1="31667" y1="27917" x2="25208" y2="26042"/>
                        <a14:backgroundMark x1="27708" y1="27083" x2="23854" y2="22083"/>
                        <a14:backgroundMark x1="26146" y1="24583" x2="21042" y2="21250"/>
                        <a14:backgroundMark x1="23854" y1="22292" x2="16354" y2="22708"/>
                        <a14:backgroundMark x1="19688" y1="22292" x2="16875" y2="26250"/>
                        <a14:backgroundMark x1="18125" y1="24583" x2="7292" y2="32708"/>
                        <a14:backgroundMark x1="11979" y1="28958" x2="6458" y2="37292"/>
                        <a14:backgroundMark x1="9375" y1="32708" x2="6667" y2="38333"/>
                        <a14:backgroundMark x1="7187" y1="37083" x2="14792" y2="51042"/>
                        <a14:backgroundMark x1="15313" y1="52292" x2="5833" y2="41250"/>
                        <a14:backgroundMark x1="23958" y1="40417" x2="25208" y2="2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497"/>
          <a:stretch>
            <a:fillRect/>
          </a:stretch>
        </p:blipFill>
        <p:spPr>
          <a:xfrm>
            <a:off x="9633527" y="5375564"/>
            <a:ext cx="2493817" cy="1482435"/>
          </a:xfrm>
          <a:prstGeom prst="rect">
            <a:avLst/>
          </a:prstGeom>
        </p:spPr>
      </p:pic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print">
            <a:alphaModFix amt="30000"/>
          </a:blip>
          <a:stretch>
            <a:fillRect l="-3000" t="43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3341" name="文本框 36"/>
          <p:cNvSpPr>
            <a:spLocks noChangeArrowheads="1"/>
          </p:cNvSpPr>
          <p:nvPr/>
        </p:nvSpPr>
        <p:spPr bwMode="auto">
          <a:xfrm>
            <a:off x="355600" y="79375"/>
            <a:ext cx="792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800">
                <a:solidFill>
                  <a:schemeClr val="bg1"/>
                </a:solidFill>
                <a:latin typeface="叶根友毛笔行书2.0版" pitchFamily="2" charset="-122"/>
                <a:ea typeface="叶根友毛笔行书2.0版" pitchFamily="2" charset="-122"/>
                <a:sym typeface="叶根友毛笔行书2.0版" pitchFamily="2" charset="-122"/>
              </a:rPr>
              <a:t>叁</a:t>
            </a: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1715294" y="171768"/>
            <a:ext cx="201168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北洋新象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5475" y="1274043"/>
            <a:ext cx="10941050" cy="26748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t">
            <a:spAutoFit/>
          </a:bodyPr>
          <a:lstStyle/>
          <a:p>
            <a:pPr indent="609600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  <a:cs typeface="微软雅黑" panose="020B0503020204020204" pitchFamily="34" charset="-122"/>
                <a:sym typeface="+mn-ea"/>
              </a:rPr>
              <a:t>  材料一：北京大学将协助林纾在《新申报》上接连发表对新文化运动及其领袖奉系进行恶毒攻击之小说</a:t>
            </a:r>
            <a:r>
              <a:rPr lang="en-US" altLang="zh-CN" sz="2400" b="1" dirty="0">
                <a:latin typeface="等线" panose="02010600030101010101" pitchFamily="2" charset="-122"/>
                <a:ea typeface="等线" panose="02010600030101010101" pitchFamily="2" charset="-122"/>
                <a:cs typeface="微软雅黑" panose="020B0503020204020204" pitchFamily="34" charset="-122"/>
                <a:sym typeface="+mn-ea"/>
              </a:rPr>
              <a:t>……</a:t>
            </a: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  <a:cs typeface="微软雅黑" panose="020B0503020204020204" pitchFamily="34" charset="-122"/>
                <a:sym typeface="+mn-ea"/>
              </a:rPr>
              <a:t>在这前后，相继有十几家报纸都发表文章，对林纾等人予以批评、谴责。如《晨报》《国民公报》《北京新报》《顺天时报》《民治日报》《民福报》等等。</a:t>
            </a:r>
            <a:endParaRPr lang="zh-CN" altLang="en-US" sz="2400" b="1" dirty="0">
              <a:latin typeface="等线" panose="02010600030101010101" pitchFamily="2" charset="-122"/>
              <a:ea typeface="等线" panose="02010600030101010101" pitchFamily="2" charset="-122"/>
              <a:cs typeface="微软雅黑" panose="020B0503020204020204" pitchFamily="34" charset="-122"/>
            </a:endParaRPr>
          </a:p>
          <a:p>
            <a:pPr indent="457200" algn="r" fontAlgn="auto">
              <a:lnSpc>
                <a:spcPct val="150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——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耿云志《近代中国文化转型研究导论》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25475" y="4300015"/>
            <a:ext cx="10942320" cy="21209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t">
            <a:spAutoFit/>
          </a:bodyPr>
          <a:lstStyle/>
          <a:p>
            <a:pPr indent="609600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  <a:cs typeface="微软雅黑" panose="020B0503020204020204" pitchFamily="34" charset="-122"/>
                <a:sym typeface="+mn-ea"/>
              </a:rPr>
              <a:t>材料二：在新文化运动的推动下，一批受过新思想熏陶的青年男女，开始反对包办婚姻，主张婚姻自主；恋爱自由、婚姻自主成为一种时尚。社会上出现了许多抗婚、逃婚、离婚等现象。婚礼也由中式开始效仿西方的新式婚礼。</a:t>
            </a:r>
          </a:p>
          <a:p>
            <a:pPr indent="457200" algn="r" fontAlgn="auto">
              <a:lnSpc>
                <a:spcPct val="150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——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《上海妇女杂志》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423F7-8EC3-46E9-B63C-F168B82A0C07}" type="datetime1">
              <a:rPr lang="zh-CN" altLang="en-US"/>
              <a:t>2021/4/1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84847" y="149989"/>
            <a:ext cx="3253455" cy="1025987"/>
          </a:xfrm>
          <a:prstGeom prst="rect">
            <a:avLst/>
          </a:prstGeom>
          <a:solidFill>
            <a:schemeClr val="bg1"/>
          </a:solidFill>
        </p:spPr>
        <p:txBody>
          <a:bodyPr wrap="none" lIns="121920" tIns="60960" rIns="121920" bIns="60960">
            <a:spAutoFit/>
          </a:bodyPr>
          <a:lstStyle/>
          <a:p>
            <a:pPr algn="ctr"/>
            <a:r>
              <a:rPr lang="zh-CN" altLang="en-US" sz="5865" dirty="0">
                <a:ln w="0"/>
                <a:effectLst>
                  <a:reflection blurRad="6350" stA="53000" endA="300" endPos="35500" dir="5400000" sy="-90000" algn="bl" rotWithShape="0"/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文学革命</a:t>
            </a:r>
            <a:endParaRPr lang="en-US" altLang="zh-CN" sz="5865" dirty="0">
              <a:ln w="0"/>
              <a:effectLst>
                <a:reflection blurRad="6350" stA="53000" endA="300" endPos="35500" dir="5400000" sy="-90000" algn="bl" rotWithShape="0"/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530" y="2004695"/>
            <a:ext cx="3120390" cy="435165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/>
          <a:srcRect l="5281" t="2880" r="6357" b="7028"/>
          <a:stretch>
            <a:fillRect/>
          </a:stretch>
        </p:blipFill>
        <p:spPr>
          <a:xfrm>
            <a:off x="4500167" y="1803527"/>
            <a:ext cx="3445989" cy="484748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900462" y="206993"/>
            <a:ext cx="6870255" cy="146193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</a:rPr>
              <a:t>“为什么改革思想</a:t>
            </a: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</a:rPr>
              <a:t>, 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</a:rPr>
              <a:t>一定要牵涉到文学上</a:t>
            </a: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</a:rPr>
              <a:t>? 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</a:rPr>
              <a:t>这因为文学是传导思想的工具。</a:t>
            </a:r>
            <a:endParaRPr lang="en-US" altLang="zh-CN" sz="2800" b="1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spcAft>
                <a:spcPts val="600"/>
              </a:spcAft>
            </a:pP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</a:rPr>
              <a:t>    ——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</a:rPr>
              <a:t>蔡元培</a:t>
            </a: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</a:rPr>
              <a:t>《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</a:rPr>
              <a:t>中国新文学大系</a:t>
            </a: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</a:rPr>
              <a:t>》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</a:rPr>
              <a:t>总序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3341" name="文本框 36"/>
          <p:cNvSpPr>
            <a:spLocks noChangeArrowheads="1"/>
          </p:cNvSpPr>
          <p:nvPr/>
        </p:nvSpPr>
        <p:spPr bwMode="auto">
          <a:xfrm>
            <a:off x="355600" y="79375"/>
            <a:ext cx="792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800">
                <a:solidFill>
                  <a:schemeClr val="bg1"/>
                </a:solidFill>
                <a:latin typeface="叶根友毛笔行书2.0版" pitchFamily="2" charset="-122"/>
                <a:ea typeface="叶根友毛笔行书2.0版" pitchFamily="2" charset="-122"/>
                <a:sym typeface="叶根友毛笔行书2.0版" pitchFamily="2" charset="-122"/>
              </a:rPr>
              <a:t>叁</a:t>
            </a: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1715294" y="171768"/>
            <a:ext cx="201168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北洋新象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马克思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96011" y="1369984"/>
            <a:ext cx="3625215" cy="5077760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4" name="文本框 3"/>
          <p:cNvSpPr txBox="1"/>
          <p:nvPr/>
        </p:nvSpPr>
        <p:spPr>
          <a:xfrm>
            <a:off x="5507302" y="1305328"/>
            <a:ext cx="5710089" cy="51417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softEdge rad="50800"/>
          </a:effectLst>
        </p:spPr>
        <p:txBody>
          <a:bodyPr vert="eaVert"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马克思学说</a:t>
            </a:r>
          </a:p>
          <a:p>
            <a:pPr eaLnBrk="1" latinLnBrk="0" hangingPunct="1"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马克思学说批评</a:t>
            </a:r>
          </a:p>
          <a:p>
            <a:pPr eaLnBrk="1" latinLnBrk="0" hangingPunct="1"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俄国革命之哲学基础（下）</a:t>
            </a:r>
          </a:p>
          <a:p>
            <a:pPr eaLnBrk="1" latinLnBrk="0" hangingPunct="1"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我为什么要做白话诗</a:t>
            </a:r>
          </a:p>
          <a:p>
            <a:pPr eaLnBrk="1" latinLnBrk="0" hangingPunct="1"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马克思研究</a:t>
            </a:r>
          </a:p>
          <a:p>
            <a:pPr eaLnBrk="1" latinLnBrk="0" hangingPunct="1"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马克思专略</a:t>
            </a:r>
          </a:p>
          <a:p>
            <a:pPr eaLnBrk="1" latinLnBrk="0" hangingPunct="1"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我的马克思主义观</a:t>
            </a:r>
          </a:p>
          <a:p>
            <a:pPr eaLnBrk="1" latinLnBrk="0" hangingPunct="1"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巴枯宁传略</a:t>
            </a:r>
          </a:p>
          <a:p>
            <a:pPr eaLnBrk="1" latinLnBrk="0" hangingPunct="1"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老子的政治哲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</a:t>
            </a:r>
          </a:p>
        </p:txBody>
      </p:sp>
      <p:pic>
        <p:nvPicPr>
          <p:cNvPr id="12" name="图形 11" descr="直箭头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 rot="10800000">
            <a:off x="4621226" y="3251922"/>
            <a:ext cx="914400" cy="9144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393381" y="1305328"/>
            <a:ext cx="1824009" cy="4374399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807201" y="1305329"/>
            <a:ext cx="1956299" cy="367157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" grpId="0" bldLvl="0" animBg="1"/>
      <p:bldP spid="11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>
            <p:custDataLst>
              <p:tags r:id="rId2"/>
            </p:custDataLst>
          </p:nvPr>
        </p:nvGrpSpPr>
        <p:grpSpPr>
          <a:xfrm>
            <a:off x="-317" y="0"/>
            <a:ext cx="12192000" cy="6858000"/>
            <a:chOff x="0" y="0"/>
            <a:chExt cx="12192000" cy="6858000"/>
          </a:xfrm>
        </p:grpSpPr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>
            <a:blip r:embed="rId8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" name="矩形 1"/>
            <p:cNvSpPr/>
            <p:nvPr userDrawn="1">
              <p:custDataLst>
                <p:tags r:id="rId6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rgbClr val="E8E2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aseline="0">
                <a:solidFill>
                  <a:srgbClr val="FFFFFF"/>
                </a:solidFill>
                <a:latin typeface="隶书" panose="02010509060101010101" pitchFamily="49" charset="-122"/>
                <a:ea typeface="隶书" panose="02010509060101010101" pitchFamily="49" charset="-122"/>
              </a:endParaRPr>
            </a:p>
          </p:txBody>
        </p:sp>
      </p:grpSp>
      <p:sp>
        <p:nvSpPr>
          <p:cNvPr id="8" name="Title 6"/>
          <p:cNvSpPr txBox="1"/>
          <p:nvPr>
            <p:custDataLst>
              <p:tags r:id="rId3"/>
            </p:custDataLst>
          </p:nvPr>
        </p:nvSpPr>
        <p:spPr>
          <a:xfrm>
            <a:off x="608330" y="1254125"/>
            <a:ext cx="10975340" cy="499618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txBody>
          <a:bodyPr wrap="square" lIns="72000" tIns="36000" rIns="72000" bIns="360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defRPr/>
            </a:pPr>
            <a:r>
              <a:rPr kumimoji="0" altLang="zh-CN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微软雅黑" panose="020B0503020204020204" pitchFamily="34" charset="-122"/>
              </a:rPr>
              <a:t>    </a:t>
            </a:r>
          </a:p>
        </p:txBody>
      </p:sp>
      <p:sp>
        <p:nvSpPr>
          <p:cNvPr id="3" name="Title 6"/>
          <p:cNvSpPr txBox="1"/>
          <p:nvPr>
            <p:custDataLst>
              <p:tags r:id="rId4"/>
            </p:custDataLst>
          </p:nvPr>
        </p:nvSpPr>
        <p:spPr>
          <a:xfrm>
            <a:off x="608330" y="474980"/>
            <a:ext cx="10975340" cy="779145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72000" tIns="36000" rIns="72000" bIns="1080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spc="300" baseline="0" noProof="0" dirty="0">
                <a:ln w="3175">
                  <a:noFill/>
                  <a:prstDash val="dash"/>
                </a:ln>
                <a:solidFill>
                  <a:srgbClr val="00B050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微软雅黑" panose="020B0503020204020204" pitchFamily="34" charset="-122"/>
              </a:rPr>
              <a:t>重点掌握</a:t>
            </a:r>
            <a:r>
              <a:rPr kumimoji="0" lang="zh-CN" altLang="en-US" sz="3600" b="1" i="0" spc="300" baseline="0" noProof="0" dirty="0">
                <a:ln w="3175">
                  <a:noFill/>
                  <a:prstDash val="dash"/>
                </a:ln>
                <a:solidFill>
                  <a:srgbClr val="404040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微软雅黑" panose="020B0503020204020204" pitchFamily="34" charset="-122"/>
              </a:rPr>
              <a:t>：</a:t>
            </a:r>
            <a:endParaRPr lang="zh-CN" altLang="en-US" sz="3600" b="1" spc="0">
              <a:ln>
                <a:noFill/>
              </a:ln>
              <a:solidFill>
                <a:srgbClr val="C00000"/>
              </a:solidFill>
              <a:uFillTx/>
              <a:latin typeface="华文隶书" panose="02010800040101010101" charset="-122"/>
              <a:ea typeface="华文隶书" panose="02010800040101010101" charset="-122"/>
              <a:sym typeface="Calibri" panose="020F0502020204030204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62330" y="1444625"/>
            <a:ext cx="10309860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b="1"/>
              <a:t>1．北洋军阀统治的建立 </a:t>
            </a:r>
            <a:r>
              <a:rPr lang="zh-CN" altLang="en-US" sz="2000" b="1">
                <a:solidFill>
                  <a:srgbClr val="FF0000"/>
                </a:solidFill>
              </a:rPr>
              <a:t>  </a:t>
            </a:r>
            <a:r>
              <a:rPr lang="en-US" altLang="zh-CN" sz="2000" b="1">
                <a:solidFill>
                  <a:srgbClr val="FF0000"/>
                </a:solidFill>
              </a:rPr>
              <a:t>1912——2928</a:t>
            </a:r>
            <a:r>
              <a:rPr lang="zh-CN" altLang="en-US" sz="2000" b="1">
                <a:solidFill>
                  <a:srgbClr val="FF0000"/>
                </a:solidFill>
              </a:rPr>
              <a:t>年</a:t>
            </a:r>
          </a:p>
          <a:p>
            <a:pPr>
              <a:lnSpc>
                <a:spcPct val="110000"/>
              </a:lnSpc>
            </a:pPr>
            <a:r>
              <a:rPr lang="zh-CN" altLang="en-US" sz="2000"/>
              <a:t>北洋军阀首领袁世凯窃取了辛亥革命的果实，建立了代表大地主和买办资产阶级利益的北洋军阀反动政权。</a:t>
            </a:r>
          </a:p>
          <a:p>
            <a:pPr>
              <a:lnSpc>
                <a:spcPct val="110000"/>
              </a:lnSpc>
            </a:pPr>
            <a:r>
              <a:rPr lang="zh-CN" altLang="en-US" sz="2000" b="1"/>
              <a:t>2．北洋军阀统治的特点</a:t>
            </a:r>
          </a:p>
          <a:p>
            <a:pPr>
              <a:lnSpc>
                <a:spcPct val="110000"/>
              </a:lnSpc>
            </a:pPr>
            <a:r>
              <a:rPr lang="zh-CN" altLang="en-US" sz="2000">
                <a:solidFill>
                  <a:srgbClr val="00B050"/>
                </a:solidFill>
              </a:rPr>
              <a:t>（1）政治</a:t>
            </a:r>
          </a:p>
          <a:p>
            <a:pPr>
              <a:lnSpc>
                <a:spcPct val="110000"/>
              </a:lnSpc>
            </a:pPr>
            <a:r>
              <a:rPr lang="zh-CN" altLang="en-US" sz="2000"/>
              <a:t>①实行军阀官僚的对内专制统治，对外大肆出卖国家权益，军阀割据混战，社会黑暗，给人民带来无穷的祸害。但政治上打着民主共和旗帜、对外争取一些国际地位</a:t>
            </a:r>
          </a:p>
          <a:p>
            <a:pPr>
              <a:lnSpc>
                <a:spcPct val="110000"/>
              </a:lnSpc>
            </a:pPr>
            <a:r>
              <a:rPr lang="zh-CN" altLang="en-US" sz="2000"/>
              <a:t>②维护帝国主义、地主阶级和买办资产阶级的利益。</a:t>
            </a:r>
          </a:p>
          <a:p>
            <a:pPr>
              <a:lnSpc>
                <a:spcPct val="110000"/>
              </a:lnSpc>
            </a:pPr>
            <a:r>
              <a:rPr lang="zh-CN" altLang="en-US" sz="2000">
                <a:solidFill>
                  <a:srgbClr val="00B050"/>
                </a:solidFill>
              </a:rPr>
              <a:t>（2）经济：</a:t>
            </a:r>
            <a:r>
              <a:rPr lang="zh-CN" altLang="en-US" sz="2000"/>
              <a:t>采取了一些措施，加上欧战期间西方国家放松了对中国的经济侵略，民族工业得到了发展。</a:t>
            </a:r>
          </a:p>
          <a:p>
            <a:pPr>
              <a:lnSpc>
                <a:spcPct val="110000"/>
              </a:lnSpc>
            </a:pPr>
            <a:r>
              <a:rPr lang="zh-CN" altLang="en-US" sz="2000">
                <a:solidFill>
                  <a:srgbClr val="00B050"/>
                </a:solidFill>
              </a:rPr>
              <a:t>（3）思想</a:t>
            </a:r>
          </a:p>
          <a:p>
            <a:pPr>
              <a:lnSpc>
                <a:spcPct val="110000"/>
              </a:lnSpc>
            </a:pPr>
            <a:r>
              <a:rPr lang="zh-CN" altLang="en-US" sz="2000"/>
              <a:t>①大力提倡“尊孔复古”思潮，攻击民主共和，宣传封建伦理纲常。但社会舆论较松、</a:t>
            </a:r>
          </a:p>
          <a:p>
            <a:pPr>
              <a:lnSpc>
                <a:spcPct val="110000"/>
              </a:lnSpc>
            </a:pPr>
            <a:r>
              <a:rPr lang="zh-CN" altLang="en-US" sz="2000"/>
              <a:t>②西方各种思潮被广泛介绍到国内，新式教育、新式学校开始出现、推广。</a:t>
            </a:r>
          </a:p>
          <a:p>
            <a:pPr>
              <a:lnSpc>
                <a:spcPct val="110000"/>
              </a:lnSpc>
            </a:pPr>
            <a:r>
              <a:rPr lang="zh-CN" altLang="en-US" sz="2000">
                <a:solidFill>
                  <a:srgbClr val="00B050"/>
                </a:solidFill>
              </a:rPr>
              <a:t>（4）社会习俗</a:t>
            </a:r>
            <a:r>
              <a:rPr lang="zh-CN" altLang="en-US" sz="2000"/>
              <a:t>：出现了一些变化，如剪辫、放足、废除跪拜等。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图片 2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3813" y="-12700"/>
            <a:ext cx="1221581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12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25595" y="232410"/>
            <a:ext cx="30232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宋教仁案</a:t>
            </a:r>
          </a:p>
        </p:txBody>
      </p:sp>
      <p:pic>
        <p:nvPicPr>
          <p:cNvPr id="2" name="图片 1" descr="135050244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55" b="98869" l="4000" r="95500">
                        <a14:foregroundMark x1="56250" y1="39593" x2="82000" y2="33937"/>
                        <a14:foregroundMark x1="84000" y1="47738" x2="72000" y2="77149"/>
                        <a14:foregroundMark x1="47500" y1="85973" x2="73500" y2="92308"/>
                        <a14:foregroundMark x1="46000" y1="88462" x2="65000" y2="98869"/>
                        <a14:foregroundMark x1="6500" y1="49321" x2="14250" y2="50000"/>
                        <a14:foregroundMark x1="8000" y1="73756" x2="4000" y2="84615"/>
                        <a14:foregroundMark x1="13250" y1="39593" x2="43500" y2="19231"/>
                        <a14:foregroundMark x1="56750" y1="19683" x2="88250" y2="24661"/>
                        <a14:foregroundMark x1="91250" y1="32127" x2="95500" y2="46833"/>
                        <a14:foregroundMark x1="46000" y1="51357" x2="34500" y2="60407"/>
                        <a14:foregroundMark x1="42000" y1="62896" x2="44750" y2="61312"/>
                        <a14:foregroundMark x1="55000" y1="64480" x2="59000" y2="64480"/>
                        <a14:foregroundMark x1="36250" y1="74434" x2="39750" y2="80317"/>
                        <a14:foregroundMark x1="82500" y1="75566" x2="85750" y2="90045"/>
                        <a14:foregroundMark x1="88250" y1="76244" x2="93250" y2="81900"/>
                        <a14:foregroundMark x1="86500" y1="96833" x2="93000" y2="96606"/>
                        <a14:foregroundMark x1="52250" y1="23982" x2="53750" y2="15837"/>
                      </a14:backgroundRemoval>
                    </a14:imgEffect>
                  </a14:imgLayer>
                </a14:imgProps>
              </a:ext>
            </a:extLst>
          </a:blip>
          <a:srcRect t="17309"/>
          <a:stretch>
            <a:fillRect/>
          </a:stretch>
        </p:blipFill>
        <p:spPr>
          <a:xfrm>
            <a:off x="7324538" y="1887191"/>
            <a:ext cx="3926840" cy="358844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8685054" y="5487670"/>
            <a:ext cx="17500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宋教仁遗像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55650" y="1832293"/>
            <a:ext cx="549211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09600" eaLnBrk="1" latinLnBrk="0" hangingPunct="1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1913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日夜晚，宋教仁由上海启程前往北京，被刺杀于上海沪宁火车站。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150150" y="4657362"/>
            <a:ext cx="62125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袁世凯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为何要制造宋案？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50150" y="3549902"/>
            <a:ext cx="60556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宋教仁前往北京</a:t>
            </a:r>
            <a:r>
              <a:rPr lang="zh-CN" altLang="en-US" sz="6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干什么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26921" y="5890159"/>
            <a:ext cx="3693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组织内阁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限制专权</a:t>
            </a:r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8" grpId="0"/>
      <p:bldP spid="3" grpId="0"/>
      <p:bldP spid="13" grpId="0"/>
      <p:bldP spid="1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图片 3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43857"/>
            <a:ext cx="1221581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2870994" y="223203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二次革命</a:t>
            </a:r>
          </a:p>
        </p:txBody>
      </p:sp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4" name="图片 3" descr="二次革命2"/>
          <p:cNvPicPr>
            <a:picLocks noChangeAspect="1"/>
          </p:cNvPicPr>
          <p:nvPr/>
        </p:nvPicPr>
        <p:blipFill>
          <a:blip r:embed="rId4" cstate="print"/>
          <a:srcRect l="4643" t="3148" r="5191" b="-508"/>
          <a:stretch>
            <a:fillRect/>
          </a:stretch>
        </p:blipFill>
        <p:spPr>
          <a:xfrm>
            <a:off x="834390" y="1093470"/>
            <a:ext cx="3986992" cy="5246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文本框 4"/>
          <p:cNvSpPr txBox="1"/>
          <p:nvPr/>
        </p:nvSpPr>
        <p:spPr>
          <a:xfrm>
            <a:off x="4993005" y="1093470"/>
            <a:ext cx="6364605" cy="39050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indent="609600" eaLnBrk="1" latinLnBrk="0" hangingPunct="1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4158780845"/>
                </a:ext>
              </a:extLst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1913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日，李烈钧在江西湖口誓师讨袁，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楷体" panose="02010609060101010101" charset="-122"/>
                <a:sym typeface="+mn-ea"/>
              </a:rPr>
              <a:t>随后，江苏、安徽等地纷纷宣布独立。但这次革命前后只持续了不到两个月，除在江西、南京等地进行了短时间的抵抗外，其他地方大多是因国民党内部自行瓦解而崩溃的。孙中山、黄兴等被通缉，被迫流亡日本，二次革命宣告失败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图片 2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1221581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332389" y="901124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12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25595" y="232410"/>
            <a:ext cx="30232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帝制迷梦</a:t>
            </a:r>
          </a:p>
        </p:txBody>
      </p:sp>
      <p:sp>
        <p:nvSpPr>
          <p:cNvPr id="4" name="Rectangle 22"/>
          <p:cNvSpPr>
            <a:spLocks noChangeArrowheads="1"/>
          </p:cNvSpPr>
          <p:nvPr/>
        </p:nvSpPr>
        <p:spPr bwMode="auto">
          <a:xfrm>
            <a:off x="5057568" y="1082676"/>
            <a:ext cx="2020570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1914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年底发布《修正大总统选举法》，规定总统任期为十年，可连选连任</a:t>
            </a:r>
          </a:p>
        </p:txBody>
      </p:sp>
      <p:sp>
        <p:nvSpPr>
          <p:cNvPr id="5" name="Line 23"/>
          <p:cNvSpPr>
            <a:spLocks noChangeShapeType="1"/>
          </p:cNvSpPr>
          <p:nvPr/>
        </p:nvSpPr>
        <p:spPr bwMode="auto">
          <a:xfrm flipH="1" flipV="1">
            <a:off x="4961140" y="1090296"/>
            <a:ext cx="1270" cy="1896110"/>
          </a:xfrm>
          <a:prstGeom prst="line">
            <a:avLst/>
          </a:prstGeom>
          <a:gradFill>
            <a:gsLst>
              <a:gs pos="0">
                <a:srgbClr val="C00000">
                  <a:lumMod val="40000"/>
                  <a:lumOff val="60000"/>
                </a:srgbClr>
              </a:gs>
              <a:gs pos="50000">
                <a:srgbClr val="C00000"/>
              </a:gs>
              <a:gs pos="100000">
                <a:srgbClr val="C00000">
                  <a:lumMod val="75000"/>
                </a:srgbClr>
              </a:gs>
            </a:gsLst>
            <a:lin ang="5400000" scaled="0"/>
          </a:gradFill>
          <a:ln w="9525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0" cap="none" spc="0" normalizeH="0" baseline="0" noProof="0">
              <a:ln>
                <a:noFill/>
              </a:ln>
              <a:solidFill>
                <a:srgbClr val="829F89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6" name="Rectangle 24"/>
          <p:cNvSpPr>
            <a:spLocks noChangeArrowheads="1"/>
          </p:cNvSpPr>
          <p:nvPr/>
        </p:nvSpPr>
        <p:spPr bwMode="auto">
          <a:xfrm>
            <a:off x="7932213" y="1182760"/>
            <a:ext cx="1853203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1915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年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10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月参议院召开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“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国民代表大会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”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商讨实行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“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君主立宪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”</a:t>
            </a:r>
          </a:p>
        </p:txBody>
      </p:sp>
      <p:sp>
        <p:nvSpPr>
          <p:cNvPr id="7" name="Line 25"/>
          <p:cNvSpPr>
            <a:spLocks noChangeShapeType="1"/>
          </p:cNvSpPr>
          <p:nvPr/>
        </p:nvSpPr>
        <p:spPr bwMode="auto">
          <a:xfrm flipH="1" flipV="1">
            <a:off x="7829435" y="1353186"/>
            <a:ext cx="635" cy="1649095"/>
          </a:xfrm>
          <a:prstGeom prst="line">
            <a:avLst/>
          </a:prstGeom>
          <a:gradFill>
            <a:gsLst>
              <a:gs pos="0">
                <a:srgbClr val="C00000">
                  <a:lumMod val="40000"/>
                  <a:lumOff val="60000"/>
                </a:srgbClr>
              </a:gs>
              <a:gs pos="50000">
                <a:srgbClr val="C00000"/>
              </a:gs>
              <a:gs pos="100000">
                <a:srgbClr val="C00000">
                  <a:lumMod val="75000"/>
                </a:srgbClr>
              </a:gs>
            </a:gsLst>
            <a:lin ang="5400000" scaled="0"/>
          </a:gradFill>
          <a:ln w="9525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0" cap="none" spc="0" normalizeH="0" baseline="0" noProof="0">
              <a:ln>
                <a:noFill/>
              </a:ln>
              <a:solidFill>
                <a:srgbClr val="829F89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8" name="Rectangle 26"/>
          <p:cNvSpPr>
            <a:spLocks noChangeArrowheads="1"/>
          </p:cNvSpPr>
          <p:nvPr/>
        </p:nvSpPr>
        <p:spPr bwMode="auto">
          <a:xfrm>
            <a:off x="3430790" y="3118486"/>
            <a:ext cx="1704340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1914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年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5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月</a:t>
            </a: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公布《中华民国约法》</a:t>
            </a: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改责任制为总统制</a:t>
            </a:r>
          </a:p>
        </p:txBody>
      </p:sp>
      <p:sp>
        <p:nvSpPr>
          <p:cNvPr id="9" name="Line 27"/>
          <p:cNvSpPr>
            <a:spLocks noChangeShapeType="1"/>
          </p:cNvSpPr>
          <p:nvPr/>
        </p:nvSpPr>
        <p:spPr bwMode="auto">
          <a:xfrm>
            <a:off x="3342525" y="3243581"/>
            <a:ext cx="635" cy="1687830"/>
          </a:xfrm>
          <a:prstGeom prst="line">
            <a:avLst/>
          </a:prstGeom>
          <a:gradFill>
            <a:gsLst>
              <a:gs pos="0">
                <a:srgbClr val="C00000">
                  <a:lumMod val="40000"/>
                  <a:lumOff val="60000"/>
                </a:srgbClr>
              </a:gs>
              <a:gs pos="50000">
                <a:srgbClr val="C00000"/>
              </a:gs>
              <a:gs pos="100000">
                <a:srgbClr val="C00000">
                  <a:lumMod val="75000"/>
                </a:srgbClr>
              </a:gs>
            </a:gsLst>
            <a:lin ang="5400000" scaled="0"/>
          </a:gradFill>
          <a:ln w="9525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0" cap="none" spc="0" normalizeH="0" baseline="0" noProof="0">
              <a:ln>
                <a:noFill/>
              </a:ln>
              <a:solidFill>
                <a:srgbClr val="829F89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" name="Rectangle 28"/>
          <p:cNvSpPr>
            <a:spLocks noChangeArrowheads="1"/>
          </p:cNvSpPr>
          <p:nvPr/>
        </p:nvSpPr>
        <p:spPr bwMode="auto">
          <a:xfrm>
            <a:off x="6238760" y="3118486"/>
            <a:ext cx="1590040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1915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年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5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月签订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“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中日民四条约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”</a:t>
            </a:r>
          </a:p>
        </p:txBody>
      </p:sp>
      <p:sp>
        <p:nvSpPr>
          <p:cNvPr id="11" name="Line 29"/>
          <p:cNvSpPr>
            <a:spLocks noChangeShapeType="1"/>
          </p:cNvSpPr>
          <p:nvPr/>
        </p:nvSpPr>
        <p:spPr bwMode="auto">
          <a:xfrm>
            <a:off x="6151765" y="3243581"/>
            <a:ext cx="635" cy="1858645"/>
          </a:xfrm>
          <a:prstGeom prst="line">
            <a:avLst/>
          </a:prstGeom>
          <a:gradFill>
            <a:gsLst>
              <a:gs pos="0">
                <a:srgbClr val="C00000">
                  <a:lumMod val="40000"/>
                  <a:lumOff val="60000"/>
                </a:srgbClr>
              </a:gs>
              <a:gs pos="50000">
                <a:srgbClr val="C00000"/>
              </a:gs>
              <a:gs pos="100000">
                <a:srgbClr val="C00000">
                  <a:lumMod val="75000"/>
                </a:srgbClr>
              </a:gs>
            </a:gsLst>
            <a:lin ang="5400000" scaled="0"/>
          </a:gradFill>
          <a:ln w="9525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0" cap="none" spc="0" normalizeH="0" baseline="0" noProof="0">
              <a:ln>
                <a:noFill/>
              </a:ln>
              <a:solidFill>
                <a:srgbClr val="829F89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2" name="Rectangle 30"/>
          <p:cNvSpPr>
            <a:spLocks noChangeArrowheads="1"/>
          </p:cNvSpPr>
          <p:nvPr/>
        </p:nvSpPr>
        <p:spPr bwMode="auto">
          <a:xfrm>
            <a:off x="8752725" y="3121823"/>
            <a:ext cx="1853203" cy="781945"/>
          </a:xfrm>
          <a:prstGeom prst="rect">
            <a:avLst/>
          </a:prstGeom>
          <a:noFill/>
          <a:ln>
            <a:noFill/>
          </a:ln>
          <a:effectLst>
            <a:innerShdw blurRad="939800" dist="50800" dir="16200000">
              <a:srgbClr val="FF0000">
                <a:alpha val="23000"/>
              </a:srgbClr>
            </a:inn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sym typeface="Century Gothic" panose="020B0502020202020204" pitchFamily="34" charset="0"/>
              </a:rPr>
              <a:t>1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916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年接受劝进，改年制</a:t>
            </a:r>
          </a:p>
        </p:txBody>
      </p:sp>
      <p:sp>
        <p:nvSpPr>
          <p:cNvPr id="13" name="Line 31"/>
          <p:cNvSpPr>
            <a:spLocks noChangeShapeType="1"/>
          </p:cNvSpPr>
          <p:nvPr/>
        </p:nvSpPr>
        <p:spPr bwMode="auto">
          <a:xfrm>
            <a:off x="8743835" y="3243581"/>
            <a:ext cx="8890" cy="1848485"/>
          </a:xfrm>
          <a:prstGeom prst="line">
            <a:avLst/>
          </a:prstGeom>
          <a:gradFill>
            <a:gsLst>
              <a:gs pos="0">
                <a:srgbClr val="C00000">
                  <a:lumMod val="40000"/>
                  <a:lumOff val="60000"/>
                </a:srgbClr>
              </a:gs>
              <a:gs pos="50000">
                <a:srgbClr val="C00000"/>
              </a:gs>
              <a:gs pos="100000">
                <a:srgbClr val="C00000">
                  <a:lumMod val="75000"/>
                </a:srgbClr>
              </a:gs>
            </a:gsLst>
            <a:lin ang="5400000" scaled="0"/>
          </a:gradFill>
          <a:ln w="9525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0" cap="none" spc="0" normalizeH="0" baseline="0" noProof="0">
              <a:ln>
                <a:noFill/>
              </a:ln>
              <a:solidFill>
                <a:srgbClr val="829F89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1478800" y="1653541"/>
            <a:ext cx="264096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1913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年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11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月</a:t>
            </a: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Century Gothic" panose="020B0502020202020204" pitchFamily="34" charset="0"/>
              </a:rPr>
              <a:t>下令解散国民党</a:t>
            </a:r>
          </a:p>
        </p:txBody>
      </p:sp>
      <p:sp>
        <p:nvSpPr>
          <p:cNvPr id="20" name="Line 21"/>
          <p:cNvSpPr>
            <a:spLocks noChangeShapeType="1"/>
          </p:cNvSpPr>
          <p:nvPr/>
        </p:nvSpPr>
        <p:spPr bwMode="auto">
          <a:xfrm flipV="1">
            <a:off x="1565160" y="1610996"/>
            <a:ext cx="635" cy="1375410"/>
          </a:xfrm>
          <a:prstGeom prst="line">
            <a:avLst/>
          </a:prstGeom>
          <a:gradFill>
            <a:gsLst>
              <a:gs pos="0">
                <a:srgbClr val="C00000">
                  <a:lumMod val="40000"/>
                  <a:lumOff val="60000"/>
                </a:srgbClr>
              </a:gs>
              <a:gs pos="50000">
                <a:srgbClr val="C00000"/>
              </a:gs>
              <a:gs pos="100000">
                <a:srgbClr val="C00000">
                  <a:lumMod val="75000"/>
                </a:srgbClr>
              </a:gs>
            </a:gsLst>
            <a:lin ang="5400000" scaled="0"/>
          </a:gradFill>
          <a:ln w="9525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0" cap="none" spc="0" normalizeH="0" baseline="0" noProof="0">
              <a:ln>
                <a:noFill/>
              </a:ln>
              <a:solidFill>
                <a:srgbClr val="829F89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65" name="直接连接符 64"/>
          <p:cNvCxnSpPr/>
          <p:nvPr/>
        </p:nvCxnSpPr>
        <p:spPr>
          <a:xfrm flipV="1">
            <a:off x="976011" y="3118168"/>
            <a:ext cx="10006026" cy="31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6" name="椭圆 65"/>
          <p:cNvSpPr/>
          <p:nvPr/>
        </p:nvSpPr>
        <p:spPr>
          <a:xfrm>
            <a:off x="1478800" y="3047366"/>
            <a:ext cx="174625" cy="142875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3255530" y="3046731"/>
            <a:ext cx="174625" cy="142875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4874145" y="3046731"/>
            <a:ext cx="174625" cy="142875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6063500" y="3047366"/>
            <a:ext cx="174625" cy="142875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7741170" y="3047366"/>
            <a:ext cx="174625" cy="142875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8668905" y="3047366"/>
            <a:ext cx="174625" cy="142875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2" name="图片 71" descr="袁世凯登基"/>
          <p:cNvPicPr>
            <a:picLocks noChangeAspect="1"/>
          </p:cNvPicPr>
          <p:nvPr/>
        </p:nvPicPr>
        <p:blipFill>
          <a:blip r:embed="rId3" cstate="print"/>
          <a:srcRect l="11266" t="-316" r="81" b="-587"/>
          <a:stretch>
            <a:fillRect/>
          </a:stretch>
        </p:blipFill>
        <p:spPr>
          <a:xfrm>
            <a:off x="10529979" y="1106221"/>
            <a:ext cx="1404348" cy="1342765"/>
          </a:xfrm>
          <a:prstGeom prst="ellipse">
            <a:avLst/>
          </a:prstGeom>
          <a:effectLst>
            <a:glow rad="63500">
              <a:schemeClr val="bg2">
                <a:lumMod val="90000"/>
                <a:alpha val="82000"/>
              </a:schemeClr>
            </a:glow>
            <a:outerShdw blurRad="63500" dist="76200" dir="60000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1" name="文本框 40"/>
          <p:cNvSpPr txBox="1"/>
          <p:nvPr/>
        </p:nvSpPr>
        <p:spPr>
          <a:xfrm>
            <a:off x="649267" y="5480387"/>
            <a:ext cx="10659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袁世凯为什么要废除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临时约法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转而颁行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中华民国约法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与日签订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中日民四条约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和袁世凯复辟帝制之间有何联系？</a:t>
            </a:r>
          </a:p>
        </p:txBody>
      </p:sp>
      <p:sp>
        <p:nvSpPr>
          <p:cNvPr id="42" name="直接连接符 21"/>
          <p:cNvSpPr>
            <a:spLocks noChangeShapeType="1"/>
          </p:cNvSpPr>
          <p:nvPr/>
        </p:nvSpPr>
        <p:spPr bwMode="auto">
          <a:xfrm>
            <a:off x="207818" y="5369539"/>
            <a:ext cx="10706735" cy="635"/>
          </a:xfrm>
          <a:prstGeom prst="line">
            <a:avLst/>
          </a:prstGeom>
          <a:noFill/>
          <a:ln w="12700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782910" y="6334288"/>
            <a:ext cx="76402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扩大自己权利的需要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希望得到日本的支持，复辟帝制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420103" y="5355771"/>
            <a:ext cx="403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核心素养</a:t>
            </a:r>
          </a:p>
        </p:txBody>
      </p:sp>
      <p:cxnSp>
        <p:nvCxnSpPr>
          <p:cNvPr id="33" name="直接连接符 32"/>
          <p:cNvCxnSpPr/>
          <p:nvPr/>
        </p:nvCxnSpPr>
        <p:spPr bwMode="auto">
          <a:xfrm>
            <a:off x="11800113" y="5510151"/>
            <a:ext cx="0" cy="116378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TextBox 33"/>
          <p:cNvSpPr txBox="1"/>
          <p:nvPr/>
        </p:nvSpPr>
        <p:spPr>
          <a:xfrm>
            <a:off x="11788239" y="5657671"/>
            <a:ext cx="403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时空观念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85" dur="2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10" grpId="0"/>
      <p:bldP spid="12" grpId="0" bldLvl="0" animBg="1"/>
      <p:bldP spid="19" grpId="0"/>
      <p:bldP spid="66" grpId="0" bldLvl="0" animBg="1"/>
      <p:bldP spid="67" grpId="0" bldLvl="0" animBg="1"/>
      <p:bldP spid="68" grpId="0" bldLvl="0" animBg="1"/>
      <p:bldP spid="69" grpId="0" bldLvl="0" animBg="1"/>
      <p:bldP spid="70" grpId="0" bldLvl="0" animBg="1"/>
      <p:bldP spid="71" grpId="0" bldLvl="0" animBg="1"/>
      <p:bldP spid="41" grpId="0"/>
      <p:bldP spid="30" grpId="0"/>
      <p:bldP spid="3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>
            <p:custDataLst>
              <p:tags r:id="rId2"/>
            </p:custDataLst>
          </p:nvPr>
        </p:nvGrpSpPr>
        <p:grpSpPr>
          <a:xfrm>
            <a:off x="-1587" y="0"/>
            <a:ext cx="12192000" cy="6858000"/>
            <a:chOff x="0" y="0"/>
            <a:chExt cx="12192000" cy="6858000"/>
          </a:xfrm>
        </p:grpSpPr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>
            <a:blip r:embed="rId8" cstate="email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" name="矩形 1"/>
            <p:cNvSpPr/>
            <p:nvPr userDrawn="1">
              <p:custDataLst>
                <p:tags r:id="rId6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rgbClr val="E8E2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aseline="0">
                <a:solidFill>
                  <a:srgbClr val="FFFFFF"/>
                </a:solidFill>
                <a:latin typeface="隶书" panose="02010509060101010101" pitchFamily="49" charset="-122"/>
                <a:ea typeface="隶书" panose="02010509060101010101" pitchFamily="49" charset="-122"/>
              </a:endParaRPr>
            </a:p>
          </p:txBody>
        </p:sp>
      </p:grpSp>
      <p:sp>
        <p:nvSpPr>
          <p:cNvPr id="8" name="Title 6"/>
          <p:cNvSpPr txBox="1"/>
          <p:nvPr>
            <p:custDataLst>
              <p:tags r:id="rId3"/>
            </p:custDataLst>
          </p:nvPr>
        </p:nvSpPr>
        <p:spPr>
          <a:xfrm>
            <a:off x="608330" y="1254125"/>
            <a:ext cx="10975340" cy="499618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txBody>
          <a:bodyPr wrap="square" lIns="72000" tIns="36000" rIns="72000" bIns="360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defRPr/>
            </a:pPr>
            <a:r>
              <a:rPr kumimoji="0" altLang="zh-CN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微软雅黑" panose="020B0503020204020204" pitchFamily="34" charset="-122"/>
              </a:rPr>
              <a:t>    </a:t>
            </a:r>
          </a:p>
        </p:txBody>
      </p:sp>
      <p:sp>
        <p:nvSpPr>
          <p:cNvPr id="3" name="Title 6"/>
          <p:cNvSpPr txBox="1"/>
          <p:nvPr>
            <p:custDataLst>
              <p:tags r:id="rId4"/>
            </p:custDataLst>
          </p:nvPr>
        </p:nvSpPr>
        <p:spPr>
          <a:xfrm>
            <a:off x="608330" y="474980"/>
            <a:ext cx="10975340" cy="779145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72000" tIns="36000" rIns="72000" bIns="1080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spc="300" baseline="0" noProof="0" dirty="0">
                <a:ln w="3175">
                  <a:noFill/>
                  <a:prstDash val="dash"/>
                </a:ln>
                <a:solidFill>
                  <a:srgbClr val="404040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微软雅黑" panose="020B0503020204020204" pitchFamily="34" charset="-122"/>
              </a:rPr>
              <a:t>知识点一：</a:t>
            </a:r>
            <a:r>
              <a:rPr kumimoji="0" lang="zh-CN" altLang="en-US" sz="3600" b="1" i="0" spc="300" baseline="0" noProof="0" dirty="0">
                <a:ln w="3175">
                  <a:noFill/>
                  <a:prstDash val="dash"/>
                </a:ln>
                <a:solidFill>
                  <a:srgbClr val="FF0000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微软雅黑" panose="020B0503020204020204" pitchFamily="34" charset="-122"/>
              </a:rPr>
              <a:t>袁世凯复辟帝制与护国战争</a:t>
            </a:r>
          </a:p>
        </p:txBody>
      </p:sp>
      <p:sp>
        <p:nvSpPr>
          <p:cNvPr id="10245" name="文本框 5"/>
          <p:cNvSpPr txBox="1"/>
          <p:nvPr/>
        </p:nvSpPr>
        <p:spPr>
          <a:xfrm>
            <a:off x="756920" y="1412240"/>
            <a:ext cx="5761355" cy="47078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2400">
                <a:latin typeface="楷体" panose="02010609060101010101" charset="-122"/>
                <a:ea typeface="楷体" panose="02010609060101010101" charset="-122"/>
              </a:rPr>
              <a:t>    </a:t>
            </a:r>
            <a:r>
              <a:rPr lang="zh-CN" altLang="en-US" sz="2400" b="1">
                <a:solidFill>
                  <a:srgbClr val="C00000"/>
                </a:solidFill>
                <a:latin typeface="楷体" panose="02010609060101010101" charset="-122"/>
                <a:ea typeface="楷体" panose="02010609060101010101" charset="-122"/>
              </a:rPr>
              <a:t>“二十一条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</a:rPr>
              <a:t>”分为五号，主要内容有：承认日本继承德国在山东的一切特权；进一步扩大日本在南满和蒙古的权益；规定中国沿海港湾、岛屿不得租借或割让他国；中国政府须聘用日本人为顾问；等等。</a:t>
            </a:r>
          </a:p>
          <a:p>
            <a:pPr algn="just">
              <a:lnSpc>
                <a:spcPct val="125000"/>
              </a:lnSpc>
            </a:pPr>
            <a:r>
              <a:rPr lang="zh-CN" altLang="en-US" sz="2400">
                <a:latin typeface="楷体" panose="02010609060101010101" charset="-122"/>
                <a:ea typeface="楷体" panose="02010609060101010101" charset="-122"/>
              </a:rPr>
              <a:t>    在日本胁迫下签订的</a:t>
            </a:r>
            <a:r>
              <a:rPr lang="en-US" altLang="zh-CN" sz="2400">
                <a:latin typeface="楷体" panose="02010609060101010101" charset="-122"/>
                <a:ea typeface="楷体" panose="02010609060101010101" charset="-122"/>
              </a:rPr>
              <a:t>“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</a:rPr>
              <a:t>中日民四条约</a:t>
            </a:r>
            <a:r>
              <a:rPr lang="en-US" altLang="zh-CN" sz="2400">
                <a:latin typeface="楷体" panose="02010609060101010101" charset="-122"/>
                <a:ea typeface="楷体" panose="02010609060101010101" charset="-122"/>
              </a:rPr>
              <a:t>”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</a:rPr>
              <a:t>，由《关于南满洲及东部内蒙古之条约》及其附件与《关于山东省之条约》及其附件组成，是袁世凯政府与日方因</a:t>
            </a:r>
            <a:r>
              <a:rPr lang="en-US" altLang="zh-CN" sz="2400">
                <a:latin typeface="楷体" panose="02010609060101010101" charset="-122"/>
                <a:ea typeface="楷体" panose="02010609060101010101" charset="-122"/>
              </a:rPr>
              <a:t>“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</a:rPr>
              <a:t>二十一条</a:t>
            </a:r>
            <a:r>
              <a:rPr lang="en-US" altLang="zh-CN" sz="2400">
                <a:latin typeface="楷体" panose="02010609060101010101" charset="-122"/>
                <a:ea typeface="楷体" panose="02010609060101010101" charset="-122"/>
              </a:rPr>
              <a:t>”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</a:rPr>
              <a:t>多次谈判最终确定的修正案。</a:t>
            </a:r>
          </a:p>
        </p:txBody>
      </p:sp>
      <p:pic>
        <p:nvPicPr>
          <p:cNvPr id="7174" name="图片 7" descr="timg[8]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35470" y="1412240"/>
            <a:ext cx="4509770" cy="4707890"/>
          </a:xfrm>
          <a:prstGeom prst="rect">
            <a:avLst/>
          </a:prstGeom>
          <a:noFill/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247" name="文本框 8"/>
          <p:cNvSpPr txBox="1"/>
          <p:nvPr/>
        </p:nvSpPr>
        <p:spPr>
          <a:xfrm>
            <a:off x="7047230" y="5751830"/>
            <a:ext cx="4398645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1800" b="1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◎由袁世凯签字的“中日民四条约”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图片 3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23813" y="-12700"/>
            <a:ext cx="1221581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39" name="矩形 34"/>
          <p:cNvSpPr>
            <a:spLocks noChangeArrowheads="1"/>
          </p:cNvSpPr>
          <p:nvPr/>
        </p:nvSpPr>
        <p:spPr bwMode="auto">
          <a:xfrm>
            <a:off x="2870994" y="223203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护国战争</a:t>
            </a:r>
          </a:p>
        </p:txBody>
      </p:sp>
      <p:sp>
        <p:nvSpPr>
          <p:cNvPr id="13340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3" name="图片 2" descr="护国战争形势图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76249" y="1139191"/>
            <a:ext cx="5739205" cy="5350793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552730" y="5984994"/>
            <a:ext cx="2908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护国战争形势图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457430" y="2455545"/>
            <a:ext cx="1647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结束：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7412953" y="2355475"/>
            <a:ext cx="4449482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latinLnBrk="0" hangingPunct="1"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1916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月，袁世凯被迫宣布取消帝制，恢复中华民国年号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450330" y="1169035"/>
            <a:ext cx="1647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开始：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281025" y="1061085"/>
            <a:ext cx="4302798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eaLnBrk="1" latinLnBrk="0" hangingPunct="1">
              <a:lnSpc>
                <a:spcPct val="150000"/>
              </a:lnSpc>
              <a:buClrTx/>
              <a:buSzTx/>
              <a:buFontTx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1915年底，唐继尧、蔡锷、李烈钧在云南宣布独立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14000" y1="81873" x2="86800" y2="14804"/>
                        <a14:foregroundMark x1="12400" y1="17523" x2="85200" y2="82175"/>
                        <a14:foregroundMark x1="27800" y1="20846" x2="61000" y2="21752"/>
                        <a14:foregroundMark x1="28000" y1="18731" x2="32800" y2="19335"/>
                        <a14:foregroundMark x1="27000" y1="80967" x2="53800" y2="64955"/>
                        <a14:foregroundMark x1="49200" y1="76737" x2="72000" y2="80060"/>
                        <a14:foregroundMark x1="29200" y1="80967" x2="27400" y2="87009"/>
                        <a14:foregroundMark x1="34600" y1="80060" x2="38600" y2="84894"/>
                        <a14:foregroundMark x1="49400" y1="79456" x2="47600" y2="84894"/>
                        <a14:foregroundMark x1="54200" y1="82175" x2="60600" y2="87311"/>
                        <a14:foregroundMark x1="73000" y1="83988" x2="76800" y2="86405"/>
                        <a14:foregroundMark x1="13000" y1="35650" x2="17600" y2="54683"/>
                        <a14:foregroundMark x1="15000" y1="45015" x2="12200" y2="61934"/>
                        <a14:foregroundMark x1="12800" y1="73716" x2="13000" y2="891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371" t="6274" r="5258" b="3690"/>
          <a:stretch>
            <a:fillRect/>
          </a:stretch>
        </p:blipFill>
        <p:spPr>
          <a:xfrm>
            <a:off x="8645236" y="4438445"/>
            <a:ext cx="3546764" cy="2419556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3" grpId="0"/>
      <p:bldP spid="16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图片 2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1748" y="3810"/>
            <a:ext cx="1221581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909955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12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15365" name="图片 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4520" y="1030605"/>
            <a:ext cx="4483100" cy="47974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5491480" y="1043940"/>
          <a:ext cx="5979795" cy="4784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32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28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3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533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军阀派系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代表人物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依附国家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直系军阀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冯国璋、曹锟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美国、英国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5970"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皖系军阀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段祺瑞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日本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5970"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奉系军阀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张作霖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日本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7880"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滇系军阀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唐继尧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美国、英国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5975"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桂系军阀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陆荣廷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美国、英国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539577" y="6079995"/>
            <a:ext cx="74041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这一时期有什么特点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sp>
        <p:nvSpPr>
          <p:cNvPr id="12" name="矩形 11"/>
          <p:cNvSpPr/>
          <p:nvPr/>
        </p:nvSpPr>
        <p:spPr>
          <a:xfrm>
            <a:off x="5167320" y="6141913"/>
            <a:ext cx="70246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分崩离析、国家不统一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各军阀有帝国主义的支持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14660" y="166255"/>
            <a:ext cx="1104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核心素养</a:t>
            </a:r>
          </a:p>
        </p:txBody>
      </p:sp>
      <p:cxnSp>
        <p:nvCxnSpPr>
          <p:cNvPr id="16" name="直接连接符 15"/>
          <p:cNvCxnSpPr/>
          <p:nvPr/>
        </p:nvCxnSpPr>
        <p:spPr bwMode="auto">
          <a:xfrm>
            <a:off x="10426535" y="510639"/>
            <a:ext cx="102127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TextBox 16"/>
          <p:cNvSpPr txBox="1"/>
          <p:nvPr/>
        </p:nvSpPr>
        <p:spPr>
          <a:xfrm>
            <a:off x="10426535" y="534390"/>
            <a:ext cx="1104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历史解释</a:t>
            </a:r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1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图片 2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1221581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08" name="直接连接符 21"/>
          <p:cNvSpPr>
            <a:spLocks noChangeShapeType="1"/>
          </p:cNvSpPr>
          <p:nvPr/>
        </p:nvSpPr>
        <p:spPr bwMode="auto">
          <a:xfrm>
            <a:off x="1155700" y="847090"/>
            <a:ext cx="10706735" cy="635"/>
          </a:xfrm>
          <a:prstGeom prst="line">
            <a:avLst/>
          </a:prstGeom>
          <a:noFill/>
          <a:ln w="28575" cap="flat" cmpd="sng">
            <a:solidFill>
              <a:srgbClr val="26323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12" name="Freeform 7"/>
          <p:cNvSpPr>
            <a:spLocks noChangeArrowheads="1"/>
          </p:cNvSpPr>
          <p:nvPr/>
        </p:nvSpPr>
        <p:spPr bwMode="auto">
          <a:xfrm>
            <a:off x="93663" y="119063"/>
            <a:ext cx="1368425" cy="749300"/>
          </a:xfrm>
          <a:custGeom>
            <a:avLst/>
            <a:gdLst>
              <a:gd name="T0" fmla="*/ 262 w 396"/>
              <a:gd name="T1" fmla="*/ 4 h 217"/>
              <a:gd name="T2" fmla="*/ 279 w 396"/>
              <a:gd name="T3" fmla="*/ 4 h 217"/>
              <a:gd name="T4" fmla="*/ 281 w 396"/>
              <a:gd name="T5" fmla="*/ 12 h 217"/>
              <a:gd name="T6" fmla="*/ 288 w 396"/>
              <a:gd name="T7" fmla="*/ 14 h 217"/>
              <a:gd name="T8" fmla="*/ 291 w 396"/>
              <a:gd name="T9" fmla="*/ 17 h 217"/>
              <a:gd name="T10" fmla="*/ 315 w 396"/>
              <a:gd name="T11" fmla="*/ 7 h 217"/>
              <a:gd name="T12" fmla="*/ 312 w 396"/>
              <a:gd name="T13" fmla="*/ 19 h 217"/>
              <a:gd name="T14" fmla="*/ 320 w 396"/>
              <a:gd name="T15" fmla="*/ 17 h 217"/>
              <a:gd name="T16" fmla="*/ 329 w 396"/>
              <a:gd name="T17" fmla="*/ 22 h 217"/>
              <a:gd name="T18" fmla="*/ 341 w 396"/>
              <a:gd name="T19" fmla="*/ 22 h 217"/>
              <a:gd name="T20" fmla="*/ 339 w 396"/>
              <a:gd name="T21" fmla="*/ 31 h 217"/>
              <a:gd name="T22" fmla="*/ 344 w 396"/>
              <a:gd name="T23" fmla="*/ 36 h 217"/>
              <a:gd name="T24" fmla="*/ 351 w 396"/>
              <a:gd name="T25" fmla="*/ 44 h 217"/>
              <a:gd name="T26" fmla="*/ 358 w 396"/>
              <a:gd name="T27" fmla="*/ 48 h 217"/>
              <a:gd name="T28" fmla="*/ 363 w 396"/>
              <a:gd name="T29" fmla="*/ 48 h 217"/>
              <a:gd name="T30" fmla="*/ 370 w 396"/>
              <a:gd name="T31" fmla="*/ 51 h 217"/>
              <a:gd name="T32" fmla="*/ 372 w 396"/>
              <a:gd name="T33" fmla="*/ 61 h 217"/>
              <a:gd name="T34" fmla="*/ 387 w 396"/>
              <a:gd name="T35" fmla="*/ 58 h 217"/>
              <a:gd name="T36" fmla="*/ 387 w 396"/>
              <a:gd name="T37" fmla="*/ 70 h 217"/>
              <a:gd name="T38" fmla="*/ 394 w 396"/>
              <a:gd name="T39" fmla="*/ 75 h 217"/>
              <a:gd name="T40" fmla="*/ 387 w 396"/>
              <a:gd name="T41" fmla="*/ 97 h 217"/>
              <a:gd name="T42" fmla="*/ 372 w 396"/>
              <a:gd name="T43" fmla="*/ 117 h 217"/>
              <a:gd name="T44" fmla="*/ 365 w 396"/>
              <a:gd name="T45" fmla="*/ 131 h 217"/>
              <a:gd name="T46" fmla="*/ 351 w 396"/>
              <a:gd name="T47" fmla="*/ 146 h 217"/>
              <a:gd name="T48" fmla="*/ 332 w 396"/>
              <a:gd name="T49" fmla="*/ 158 h 217"/>
              <a:gd name="T50" fmla="*/ 312 w 396"/>
              <a:gd name="T51" fmla="*/ 171 h 217"/>
              <a:gd name="T52" fmla="*/ 288 w 396"/>
              <a:gd name="T53" fmla="*/ 180 h 217"/>
              <a:gd name="T54" fmla="*/ 274 w 396"/>
              <a:gd name="T55" fmla="*/ 185 h 217"/>
              <a:gd name="T56" fmla="*/ 255 w 396"/>
              <a:gd name="T57" fmla="*/ 193 h 217"/>
              <a:gd name="T58" fmla="*/ 226 w 396"/>
              <a:gd name="T59" fmla="*/ 200 h 217"/>
              <a:gd name="T60" fmla="*/ 192 w 396"/>
              <a:gd name="T61" fmla="*/ 205 h 217"/>
              <a:gd name="T62" fmla="*/ 171 w 396"/>
              <a:gd name="T63" fmla="*/ 202 h 217"/>
              <a:gd name="T64" fmla="*/ 147 w 396"/>
              <a:gd name="T65" fmla="*/ 207 h 217"/>
              <a:gd name="T66" fmla="*/ 120 w 396"/>
              <a:gd name="T67" fmla="*/ 207 h 217"/>
              <a:gd name="T68" fmla="*/ 108 w 396"/>
              <a:gd name="T69" fmla="*/ 205 h 217"/>
              <a:gd name="T70" fmla="*/ 94 w 396"/>
              <a:gd name="T71" fmla="*/ 215 h 217"/>
              <a:gd name="T72" fmla="*/ 65 w 396"/>
              <a:gd name="T73" fmla="*/ 207 h 217"/>
              <a:gd name="T74" fmla="*/ 56 w 396"/>
              <a:gd name="T75" fmla="*/ 190 h 217"/>
              <a:gd name="T76" fmla="*/ 48 w 396"/>
              <a:gd name="T77" fmla="*/ 180 h 217"/>
              <a:gd name="T78" fmla="*/ 36 w 396"/>
              <a:gd name="T79" fmla="*/ 168 h 217"/>
              <a:gd name="T80" fmla="*/ 22 w 396"/>
              <a:gd name="T81" fmla="*/ 151 h 217"/>
              <a:gd name="T82" fmla="*/ 10 w 396"/>
              <a:gd name="T83" fmla="*/ 141 h 217"/>
              <a:gd name="T84" fmla="*/ 3 w 396"/>
              <a:gd name="T85" fmla="*/ 119 h 217"/>
              <a:gd name="T86" fmla="*/ 12 w 396"/>
              <a:gd name="T87" fmla="*/ 109 h 217"/>
              <a:gd name="T88" fmla="*/ 22 w 396"/>
              <a:gd name="T89" fmla="*/ 105 h 217"/>
              <a:gd name="T90" fmla="*/ 34 w 396"/>
              <a:gd name="T91" fmla="*/ 95 h 217"/>
              <a:gd name="T92" fmla="*/ 46 w 396"/>
              <a:gd name="T93" fmla="*/ 90 h 217"/>
              <a:gd name="T94" fmla="*/ 53 w 396"/>
              <a:gd name="T95" fmla="*/ 70 h 217"/>
              <a:gd name="T96" fmla="*/ 60 w 396"/>
              <a:gd name="T97" fmla="*/ 58 h 217"/>
              <a:gd name="T98" fmla="*/ 72 w 396"/>
              <a:gd name="T99" fmla="*/ 53 h 217"/>
              <a:gd name="T100" fmla="*/ 87 w 396"/>
              <a:gd name="T101" fmla="*/ 48 h 217"/>
              <a:gd name="T102" fmla="*/ 101 w 396"/>
              <a:gd name="T103" fmla="*/ 44 h 217"/>
              <a:gd name="T104" fmla="*/ 120 w 396"/>
              <a:gd name="T105" fmla="*/ 39 h 217"/>
              <a:gd name="T106" fmla="*/ 132 w 396"/>
              <a:gd name="T107" fmla="*/ 39 h 217"/>
              <a:gd name="T108" fmla="*/ 142 w 396"/>
              <a:gd name="T109" fmla="*/ 31 h 217"/>
              <a:gd name="T110" fmla="*/ 156 w 396"/>
              <a:gd name="T111" fmla="*/ 26 h 217"/>
              <a:gd name="T112" fmla="*/ 173 w 396"/>
              <a:gd name="T113" fmla="*/ 22 h 217"/>
              <a:gd name="T114" fmla="*/ 178 w 396"/>
              <a:gd name="T115" fmla="*/ 17 h 217"/>
              <a:gd name="T116" fmla="*/ 188 w 396"/>
              <a:gd name="T117" fmla="*/ 17 h 217"/>
              <a:gd name="T118" fmla="*/ 202 w 396"/>
              <a:gd name="T119" fmla="*/ 12 h 217"/>
              <a:gd name="T120" fmla="*/ 221 w 396"/>
              <a:gd name="T121" fmla="*/ 7 h 217"/>
              <a:gd name="T122" fmla="*/ 231 w 396"/>
              <a:gd name="T123" fmla="*/ 4 h 21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396"/>
              <a:gd name="T187" fmla="*/ 0 h 217"/>
              <a:gd name="T188" fmla="*/ 396 w 396"/>
              <a:gd name="T189" fmla="*/ 217 h 21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396" h="217">
                <a:moveTo>
                  <a:pt x="248" y="0"/>
                </a:moveTo>
                <a:lnTo>
                  <a:pt x="248" y="2"/>
                </a:lnTo>
                <a:lnTo>
                  <a:pt x="248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0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2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5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57" y="4"/>
                </a:lnTo>
                <a:lnTo>
                  <a:pt x="260" y="4"/>
                </a:lnTo>
                <a:lnTo>
                  <a:pt x="260" y="4"/>
                </a:lnTo>
                <a:lnTo>
                  <a:pt x="260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2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4" y="4"/>
                </a:lnTo>
                <a:lnTo>
                  <a:pt x="267" y="2"/>
                </a:lnTo>
                <a:lnTo>
                  <a:pt x="267" y="2"/>
                </a:lnTo>
                <a:lnTo>
                  <a:pt x="267" y="2"/>
                </a:lnTo>
                <a:lnTo>
                  <a:pt x="269" y="2"/>
                </a:lnTo>
                <a:lnTo>
                  <a:pt x="269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2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4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6" y="2"/>
                </a:lnTo>
                <a:lnTo>
                  <a:pt x="276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2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6" y="4"/>
                </a:lnTo>
                <a:lnTo>
                  <a:pt x="276" y="4"/>
                </a:lnTo>
                <a:lnTo>
                  <a:pt x="276" y="4"/>
                </a:lnTo>
                <a:lnTo>
                  <a:pt x="276" y="7"/>
                </a:lnTo>
                <a:lnTo>
                  <a:pt x="276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9"/>
                </a:lnTo>
                <a:lnTo>
                  <a:pt x="276" y="12"/>
                </a:lnTo>
                <a:lnTo>
                  <a:pt x="276" y="12"/>
                </a:lnTo>
                <a:lnTo>
                  <a:pt x="276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12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9"/>
                </a:lnTo>
                <a:lnTo>
                  <a:pt x="279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12"/>
                </a:lnTo>
                <a:lnTo>
                  <a:pt x="281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9"/>
                </a:lnTo>
                <a:lnTo>
                  <a:pt x="284" y="12"/>
                </a:lnTo>
                <a:lnTo>
                  <a:pt x="284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4" y="12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79" y="14"/>
                </a:lnTo>
                <a:lnTo>
                  <a:pt x="281" y="17"/>
                </a:lnTo>
                <a:lnTo>
                  <a:pt x="281" y="17"/>
                </a:lnTo>
                <a:lnTo>
                  <a:pt x="281" y="14"/>
                </a:lnTo>
                <a:lnTo>
                  <a:pt x="281" y="14"/>
                </a:lnTo>
                <a:lnTo>
                  <a:pt x="281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4" y="14"/>
                </a:lnTo>
                <a:lnTo>
                  <a:pt x="286" y="14"/>
                </a:lnTo>
                <a:lnTo>
                  <a:pt x="286" y="12"/>
                </a:lnTo>
                <a:lnTo>
                  <a:pt x="286" y="12"/>
                </a:lnTo>
                <a:lnTo>
                  <a:pt x="286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88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2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3" y="14"/>
                </a:lnTo>
                <a:lnTo>
                  <a:pt x="293" y="14"/>
                </a:lnTo>
                <a:lnTo>
                  <a:pt x="293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4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88" y="17"/>
                </a:lnTo>
                <a:lnTo>
                  <a:pt x="288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1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3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8" y="14"/>
                </a:lnTo>
                <a:lnTo>
                  <a:pt x="298" y="14"/>
                </a:lnTo>
                <a:lnTo>
                  <a:pt x="298" y="14"/>
                </a:lnTo>
                <a:lnTo>
                  <a:pt x="298" y="17"/>
                </a:lnTo>
                <a:lnTo>
                  <a:pt x="298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7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0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5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7"/>
                </a:lnTo>
                <a:lnTo>
                  <a:pt x="312" y="7"/>
                </a:lnTo>
                <a:lnTo>
                  <a:pt x="315" y="7"/>
                </a:lnTo>
                <a:lnTo>
                  <a:pt x="315" y="7"/>
                </a:lnTo>
                <a:lnTo>
                  <a:pt x="315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2" y="9"/>
                </a:lnTo>
                <a:lnTo>
                  <a:pt x="310" y="9"/>
                </a:lnTo>
                <a:lnTo>
                  <a:pt x="310" y="9"/>
                </a:lnTo>
                <a:lnTo>
                  <a:pt x="310" y="9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10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2"/>
                </a:lnTo>
                <a:lnTo>
                  <a:pt x="308" y="14"/>
                </a:lnTo>
                <a:lnTo>
                  <a:pt x="305" y="14"/>
                </a:lnTo>
                <a:lnTo>
                  <a:pt x="305" y="14"/>
                </a:lnTo>
                <a:lnTo>
                  <a:pt x="305" y="14"/>
                </a:lnTo>
                <a:lnTo>
                  <a:pt x="303" y="14"/>
                </a:lnTo>
                <a:lnTo>
                  <a:pt x="303" y="14"/>
                </a:lnTo>
                <a:lnTo>
                  <a:pt x="303" y="14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7"/>
                </a:lnTo>
                <a:lnTo>
                  <a:pt x="305" y="19"/>
                </a:lnTo>
                <a:lnTo>
                  <a:pt x="305" y="19"/>
                </a:lnTo>
                <a:lnTo>
                  <a:pt x="308" y="17"/>
                </a:lnTo>
                <a:lnTo>
                  <a:pt x="308" y="17"/>
                </a:lnTo>
                <a:lnTo>
                  <a:pt x="308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7"/>
                </a:lnTo>
                <a:lnTo>
                  <a:pt x="310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2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17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9"/>
                </a:lnTo>
                <a:lnTo>
                  <a:pt x="320" y="17"/>
                </a:lnTo>
                <a:lnTo>
                  <a:pt x="320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7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2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4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7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19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9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2"/>
                </a:lnTo>
                <a:lnTo>
                  <a:pt x="327" y="24"/>
                </a:lnTo>
                <a:lnTo>
                  <a:pt x="327" y="24"/>
                </a:lnTo>
                <a:lnTo>
                  <a:pt x="329" y="24"/>
                </a:lnTo>
                <a:lnTo>
                  <a:pt x="329" y="22"/>
                </a:lnTo>
                <a:lnTo>
                  <a:pt x="329" y="22"/>
                </a:lnTo>
                <a:lnTo>
                  <a:pt x="332" y="22"/>
                </a:lnTo>
                <a:lnTo>
                  <a:pt x="332" y="22"/>
                </a:lnTo>
                <a:lnTo>
                  <a:pt x="332" y="24"/>
                </a:lnTo>
                <a:lnTo>
                  <a:pt x="332" y="24"/>
                </a:lnTo>
                <a:lnTo>
                  <a:pt x="334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6" y="22"/>
                </a:lnTo>
                <a:lnTo>
                  <a:pt x="339" y="22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9"/>
                </a:lnTo>
                <a:lnTo>
                  <a:pt x="339" y="17"/>
                </a:lnTo>
                <a:lnTo>
                  <a:pt x="339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7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19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4" y="22"/>
                </a:lnTo>
                <a:lnTo>
                  <a:pt x="344" y="22"/>
                </a:lnTo>
                <a:lnTo>
                  <a:pt x="344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2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4"/>
                </a:lnTo>
                <a:lnTo>
                  <a:pt x="341" y="26"/>
                </a:lnTo>
                <a:lnTo>
                  <a:pt x="341" y="26"/>
                </a:lnTo>
                <a:lnTo>
                  <a:pt x="341" y="26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4" y="24"/>
                </a:lnTo>
                <a:lnTo>
                  <a:pt x="346" y="24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2"/>
                </a:lnTo>
                <a:lnTo>
                  <a:pt x="348" y="22"/>
                </a:lnTo>
                <a:lnTo>
                  <a:pt x="348" y="22"/>
                </a:lnTo>
                <a:lnTo>
                  <a:pt x="346" y="22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6" y="24"/>
                </a:lnTo>
                <a:lnTo>
                  <a:pt x="344" y="24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4" y="26"/>
                </a:lnTo>
                <a:lnTo>
                  <a:pt x="341" y="26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41" y="29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6" y="31"/>
                </a:lnTo>
                <a:lnTo>
                  <a:pt x="336" y="31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4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39" y="36"/>
                </a:lnTo>
                <a:lnTo>
                  <a:pt x="341" y="36"/>
                </a:lnTo>
                <a:lnTo>
                  <a:pt x="341" y="36"/>
                </a:lnTo>
                <a:lnTo>
                  <a:pt x="341" y="34"/>
                </a:lnTo>
                <a:lnTo>
                  <a:pt x="341" y="34"/>
                </a:lnTo>
                <a:lnTo>
                  <a:pt x="341" y="36"/>
                </a:lnTo>
                <a:lnTo>
                  <a:pt x="344" y="36"/>
                </a:lnTo>
                <a:lnTo>
                  <a:pt x="344" y="36"/>
                </a:lnTo>
                <a:lnTo>
                  <a:pt x="346" y="34"/>
                </a:lnTo>
                <a:lnTo>
                  <a:pt x="346" y="34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8" y="31"/>
                </a:lnTo>
                <a:lnTo>
                  <a:pt x="346" y="34"/>
                </a:lnTo>
                <a:lnTo>
                  <a:pt x="346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6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4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6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48" y="39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1" y="41"/>
                </a:lnTo>
                <a:lnTo>
                  <a:pt x="353" y="41"/>
                </a:lnTo>
                <a:lnTo>
                  <a:pt x="353" y="41"/>
                </a:lnTo>
                <a:lnTo>
                  <a:pt x="351" y="41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51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4"/>
                </a:lnTo>
                <a:lnTo>
                  <a:pt x="348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1" y="46"/>
                </a:lnTo>
                <a:lnTo>
                  <a:pt x="353" y="46"/>
                </a:lnTo>
                <a:lnTo>
                  <a:pt x="353" y="44"/>
                </a:lnTo>
                <a:lnTo>
                  <a:pt x="353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4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6"/>
                </a:lnTo>
                <a:lnTo>
                  <a:pt x="356" y="48"/>
                </a:lnTo>
                <a:lnTo>
                  <a:pt x="356" y="48"/>
                </a:lnTo>
                <a:lnTo>
                  <a:pt x="356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3" y="46"/>
                </a:lnTo>
                <a:lnTo>
                  <a:pt x="363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6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48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58" y="51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0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3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5" y="46"/>
                </a:lnTo>
                <a:lnTo>
                  <a:pt x="363" y="46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48"/>
                </a:lnTo>
                <a:lnTo>
                  <a:pt x="363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5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48"/>
                </a:lnTo>
                <a:lnTo>
                  <a:pt x="368" y="48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68" y="51"/>
                </a:lnTo>
                <a:lnTo>
                  <a:pt x="370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1"/>
                </a:lnTo>
                <a:lnTo>
                  <a:pt x="370" y="51"/>
                </a:lnTo>
                <a:lnTo>
                  <a:pt x="372" y="51"/>
                </a:lnTo>
                <a:lnTo>
                  <a:pt x="372" y="51"/>
                </a:lnTo>
                <a:lnTo>
                  <a:pt x="370" y="51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70" y="53"/>
                </a:lnTo>
                <a:lnTo>
                  <a:pt x="368" y="56"/>
                </a:lnTo>
                <a:lnTo>
                  <a:pt x="368" y="56"/>
                </a:lnTo>
                <a:lnTo>
                  <a:pt x="368" y="56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58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1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68" y="66"/>
                </a:lnTo>
                <a:lnTo>
                  <a:pt x="368" y="66"/>
                </a:lnTo>
                <a:lnTo>
                  <a:pt x="368" y="66"/>
                </a:lnTo>
                <a:lnTo>
                  <a:pt x="368" y="63"/>
                </a:lnTo>
                <a:lnTo>
                  <a:pt x="368" y="63"/>
                </a:lnTo>
                <a:lnTo>
                  <a:pt x="368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0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2" y="63"/>
                </a:lnTo>
                <a:lnTo>
                  <a:pt x="372" y="61"/>
                </a:lnTo>
                <a:lnTo>
                  <a:pt x="372" y="61"/>
                </a:lnTo>
                <a:lnTo>
                  <a:pt x="375" y="61"/>
                </a:lnTo>
                <a:lnTo>
                  <a:pt x="375" y="61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5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77" y="63"/>
                </a:lnTo>
                <a:lnTo>
                  <a:pt x="380" y="61"/>
                </a:lnTo>
                <a:lnTo>
                  <a:pt x="380" y="61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58"/>
                </a:lnTo>
                <a:lnTo>
                  <a:pt x="382" y="61"/>
                </a:lnTo>
                <a:lnTo>
                  <a:pt x="382" y="61"/>
                </a:lnTo>
                <a:lnTo>
                  <a:pt x="382" y="61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2" y="63"/>
                </a:lnTo>
                <a:lnTo>
                  <a:pt x="384" y="63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4" y="61"/>
                </a:lnTo>
                <a:lnTo>
                  <a:pt x="387" y="58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7" y="61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4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3"/>
                </a:lnTo>
                <a:lnTo>
                  <a:pt x="387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92" y="61"/>
                </a:lnTo>
                <a:lnTo>
                  <a:pt x="392" y="61"/>
                </a:lnTo>
                <a:lnTo>
                  <a:pt x="389" y="61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3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9" y="66"/>
                </a:lnTo>
                <a:lnTo>
                  <a:pt x="387" y="66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68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7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92" y="68"/>
                </a:lnTo>
                <a:lnTo>
                  <a:pt x="392" y="66"/>
                </a:lnTo>
                <a:lnTo>
                  <a:pt x="392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3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6"/>
                </a:lnTo>
                <a:lnTo>
                  <a:pt x="394" y="68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0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3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5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4" y="78"/>
                </a:lnTo>
                <a:lnTo>
                  <a:pt x="396" y="78"/>
                </a:lnTo>
                <a:lnTo>
                  <a:pt x="396" y="80"/>
                </a:lnTo>
                <a:lnTo>
                  <a:pt x="396" y="80"/>
                </a:lnTo>
                <a:lnTo>
                  <a:pt x="394" y="80"/>
                </a:lnTo>
                <a:lnTo>
                  <a:pt x="394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0"/>
                </a:lnTo>
                <a:lnTo>
                  <a:pt x="396" y="83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5"/>
                </a:lnTo>
                <a:lnTo>
                  <a:pt x="394" y="87"/>
                </a:lnTo>
                <a:lnTo>
                  <a:pt x="394" y="87"/>
                </a:lnTo>
                <a:lnTo>
                  <a:pt x="394" y="87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0"/>
                </a:lnTo>
                <a:lnTo>
                  <a:pt x="392" y="92"/>
                </a:lnTo>
                <a:lnTo>
                  <a:pt x="392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2"/>
                </a:lnTo>
                <a:lnTo>
                  <a:pt x="389" y="95"/>
                </a:lnTo>
                <a:lnTo>
                  <a:pt x="389" y="95"/>
                </a:lnTo>
                <a:lnTo>
                  <a:pt x="387" y="95"/>
                </a:lnTo>
                <a:lnTo>
                  <a:pt x="387" y="95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7" y="97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0"/>
                </a:lnTo>
                <a:lnTo>
                  <a:pt x="384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2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2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5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80" y="107"/>
                </a:lnTo>
                <a:lnTo>
                  <a:pt x="377" y="107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09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2"/>
                </a:lnTo>
                <a:lnTo>
                  <a:pt x="377" y="114"/>
                </a:lnTo>
                <a:lnTo>
                  <a:pt x="377" y="114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5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7"/>
                </a:lnTo>
                <a:lnTo>
                  <a:pt x="372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19"/>
                </a:lnTo>
                <a:lnTo>
                  <a:pt x="375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2" y="122"/>
                </a:lnTo>
                <a:lnTo>
                  <a:pt x="370" y="122"/>
                </a:lnTo>
                <a:lnTo>
                  <a:pt x="370" y="122"/>
                </a:lnTo>
                <a:lnTo>
                  <a:pt x="370" y="124"/>
                </a:lnTo>
                <a:lnTo>
                  <a:pt x="370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4"/>
                </a:lnTo>
                <a:lnTo>
                  <a:pt x="368" y="127"/>
                </a:lnTo>
                <a:lnTo>
                  <a:pt x="368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5" y="127"/>
                </a:lnTo>
                <a:lnTo>
                  <a:pt x="368" y="127"/>
                </a:lnTo>
                <a:lnTo>
                  <a:pt x="368" y="127"/>
                </a:lnTo>
                <a:lnTo>
                  <a:pt x="365" y="129"/>
                </a:lnTo>
                <a:lnTo>
                  <a:pt x="365" y="129"/>
                </a:lnTo>
                <a:lnTo>
                  <a:pt x="365" y="131"/>
                </a:lnTo>
                <a:lnTo>
                  <a:pt x="365" y="131"/>
                </a:lnTo>
                <a:lnTo>
                  <a:pt x="368" y="131"/>
                </a:lnTo>
                <a:lnTo>
                  <a:pt x="368" y="131"/>
                </a:lnTo>
                <a:lnTo>
                  <a:pt x="365" y="131"/>
                </a:lnTo>
                <a:lnTo>
                  <a:pt x="365" y="131"/>
                </a:lnTo>
                <a:lnTo>
                  <a:pt x="365" y="131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4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3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60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6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8" y="139"/>
                </a:lnTo>
                <a:lnTo>
                  <a:pt x="356" y="139"/>
                </a:lnTo>
                <a:lnTo>
                  <a:pt x="358" y="139"/>
                </a:lnTo>
                <a:lnTo>
                  <a:pt x="358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39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3" y="141"/>
                </a:lnTo>
                <a:lnTo>
                  <a:pt x="351" y="141"/>
                </a:lnTo>
                <a:lnTo>
                  <a:pt x="351" y="141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4"/>
                </a:lnTo>
                <a:lnTo>
                  <a:pt x="351" y="146"/>
                </a:lnTo>
                <a:lnTo>
                  <a:pt x="351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8" y="146"/>
                </a:lnTo>
                <a:lnTo>
                  <a:pt x="346" y="149"/>
                </a:lnTo>
                <a:lnTo>
                  <a:pt x="346" y="149"/>
                </a:lnTo>
                <a:lnTo>
                  <a:pt x="346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4" y="149"/>
                </a:lnTo>
                <a:lnTo>
                  <a:pt x="341" y="149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1"/>
                </a:lnTo>
                <a:lnTo>
                  <a:pt x="341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9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3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6"/>
                </a:lnTo>
                <a:lnTo>
                  <a:pt x="334" y="158"/>
                </a:lnTo>
                <a:lnTo>
                  <a:pt x="334" y="158"/>
                </a:lnTo>
                <a:lnTo>
                  <a:pt x="334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61"/>
                </a:lnTo>
                <a:lnTo>
                  <a:pt x="332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9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1"/>
                </a:lnTo>
                <a:lnTo>
                  <a:pt x="327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4" y="163"/>
                </a:lnTo>
                <a:lnTo>
                  <a:pt x="322" y="163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2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20" y="166"/>
                </a:lnTo>
                <a:lnTo>
                  <a:pt x="317" y="166"/>
                </a:lnTo>
                <a:lnTo>
                  <a:pt x="317" y="166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7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68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5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2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10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1"/>
                </a:lnTo>
                <a:lnTo>
                  <a:pt x="308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3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5" y="175"/>
                </a:lnTo>
                <a:lnTo>
                  <a:pt x="303" y="175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5"/>
                </a:lnTo>
                <a:lnTo>
                  <a:pt x="300" y="178"/>
                </a:lnTo>
                <a:lnTo>
                  <a:pt x="300" y="178"/>
                </a:lnTo>
                <a:lnTo>
                  <a:pt x="300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8" y="178"/>
                </a:lnTo>
                <a:lnTo>
                  <a:pt x="296" y="178"/>
                </a:lnTo>
                <a:lnTo>
                  <a:pt x="296" y="178"/>
                </a:lnTo>
                <a:lnTo>
                  <a:pt x="296" y="178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3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91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8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3"/>
                </a:lnTo>
                <a:lnTo>
                  <a:pt x="284" y="183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4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0"/>
                </a:lnTo>
                <a:lnTo>
                  <a:pt x="281" y="183"/>
                </a:lnTo>
                <a:lnTo>
                  <a:pt x="281" y="183"/>
                </a:lnTo>
                <a:lnTo>
                  <a:pt x="281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3"/>
                </a:lnTo>
                <a:lnTo>
                  <a:pt x="279" y="185"/>
                </a:lnTo>
                <a:lnTo>
                  <a:pt x="279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6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5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4" y="188"/>
                </a:lnTo>
                <a:lnTo>
                  <a:pt x="272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9" y="188"/>
                </a:lnTo>
                <a:lnTo>
                  <a:pt x="267" y="190"/>
                </a:lnTo>
                <a:lnTo>
                  <a:pt x="264" y="190"/>
                </a:lnTo>
                <a:lnTo>
                  <a:pt x="264" y="190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4" y="188"/>
                </a:lnTo>
                <a:lnTo>
                  <a:pt x="262" y="188"/>
                </a:lnTo>
                <a:lnTo>
                  <a:pt x="262" y="188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2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60" y="190"/>
                </a:lnTo>
                <a:lnTo>
                  <a:pt x="257" y="190"/>
                </a:lnTo>
                <a:lnTo>
                  <a:pt x="257" y="190"/>
                </a:lnTo>
                <a:lnTo>
                  <a:pt x="257" y="190"/>
                </a:lnTo>
                <a:lnTo>
                  <a:pt x="255" y="190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5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2" y="193"/>
                </a:lnTo>
                <a:lnTo>
                  <a:pt x="250" y="193"/>
                </a:lnTo>
                <a:lnTo>
                  <a:pt x="250" y="195"/>
                </a:lnTo>
                <a:lnTo>
                  <a:pt x="250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8" y="195"/>
                </a:lnTo>
                <a:lnTo>
                  <a:pt x="245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3" y="195"/>
                </a:lnTo>
                <a:lnTo>
                  <a:pt x="240" y="197"/>
                </a:lnTo>
                <a:lnTo>
                  <a:pt x="240" y="197"/>
                </a:lnTo>
                <a:lnTo>
                  <a:pt x="240" y="195"/>
                </a:lnTo>
                <a:lnTo>
                  <a:pt x="240" y="195"/>
                </a:lnTo>
                <a:lnTo>
                  <a:pt x="240" y="197"/>
                </a:lnTo>
                <a:lnTo>
                  <a:pt x="240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5"/>
                </a:lnTo>
                <a:lnTo>
                  <a:pt x="238" y="197"/>
                </a:lnTo>
                <a:lnTo>
                  <a:pt x="238" y="197"/>
                </a:lnTo>
                <a:lnTo>
                  <a:pt x="236" y="197"/>
                </a:lnTo>
                <a:lnTo>
                  <a:pt x="236" y="197"/>
                </a:lnTo>
                <a:lnTo>
                  <a:pt x="236" y="197"/>
                </a:lnTo>
                <a:lnTo>
                  <a:pt x="233" y="197"/>
                </a:lnTo>
                <a:lnTo>
                  <a:pt x="233" y="197"/>
                </a:lnTo>
                <a:lnTo>
                  <a:pt x="231" y="197"/>
                </a:lnTo>
                <a:lnTo>
                  <a:pt x="231" y="200"/>
                </a:lnTo>
                <a:lnTo>
                  <a:pt x="231" y="200"/>
                </a:lnTo>
                <a:lnTo>
                  <a:pt x="231" y="200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8" y="197"/>
                </a:lnTo>
                <a:lnTo>
                  <a:pt x="226" y="197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6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4" y="200"/>
                </a:lnTo>
                <a:lnTo>
                  <a:pt x="221" y="200"/>
                </a:lnTo>
                <a:lnTo>
                  <a:pt x="221" y="202"/>
                </a:lnTo>
                <a:lnTo>
                  <a:pt x="219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2"/>
                </a:lnTo>
                <a:lnTo>
                  <a:pt x="212" y="202"/>
                </a:lnTo>
                <a:lnTo>
                  <a:pt x="209" y="202"/>
                </a:lnTo>
                <a:lnTo>
                  <a:pt x="209" y="202"/>
                </a:lnTo>
                <a:lnTo>
                  <a:pt x="207" y="202"/>
                </a:lnTo>
                <a:lnTo>
                  <a:pt x="207" y="202"/>
                </a:lnTo>
                <a:lnTo>
                  <a:pt x="204" y="205"/>
                </a:lnTo>
                <a:lnTo>
                  <a:pt x="202" y="205"/>
                </a:lnTo>
                <a:lnTo>
                  <a:pt x="202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2"/>
                </a:lnTo>
                <a:lnTo>
                  <a:pt x="200" y="202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200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7" y="205"/>
                </a:lnTo>
                <a:lnTo>
                  <a:pt x="195" y="205"/>
                </a:lnTo>
                <a:lnTo>
                  <a:pt x="195" y="205"/>
                </a:lnTo>
                <a:lnTo>
                  <a:pt x="195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2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90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5"/>
                </a:lnTo>
                <a:lnTo>
                  <a:pt x="188" y="202"/>
                </a:lnTo>
                <a:lnTo>
                  <a:pt x="188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2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5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5"/>
                </a:lnTo>
                <a:lnTo>
                  <a:pt x="183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80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3" y="202"/>
                </a:lnTo>
                <a:lnTo>
                  <a:pt x="171" y="202"/>
                </a:lnTo>
                <a:lnTo>
                  <a:pt x="171" y="202"/>
                </a:lnTo>
                <a:lnTo>
                  <a:pt x="171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8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6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4" y="202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5"/>
                </a:lnTo>
                <a:lnTo>
                  <a:pt x="159" y="205"/>
                </a:lnTo>
                <a:lnTo>
                  <a:pt x="159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5"/>
                </a:lnTo>
                <a:lnTo>
                  <a:pt x="156" y="202"/>
                </a:lnTo>
                <a:lnTo>
                  <a:pt x="156" y="202"/>
                </a:lnTo>
                <a:lnTo>
                  <a:pt x="156" y="202"/>
                </a:lnTo>
                <a:lnTo>
                  <a:pt x="154" y="202"/>
                </a:lnTo>
                <a:lnTo>
                  <a:pt x="154" y="202"/>
                </a:lnTo>
                <a:lnTo>
                  <a:pt x="154" y="205"/>
                </a:lnTo>
                <a:lnTo>
                  <a:pt x="154" y="205"/>
                </a:lnTo>
                <a:lnTo>
                  <a:pt x="154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52" y="207"/>
                </a:lnTo>
                <a:lnTo>
                  <a:pt x="149" y="207"/>
                </a:lnTo>
                <a:lnTo>
                  <a:pt x="149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7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4" y="207"/>
                </a:lnTo>
                <a:lnTo>
                  <a:pt x="142" y="205"/>
                </a:lnTo>
                <a:lnTo>
                  <a:pt x="142" y="205"/>
                </a:lnTo>
                <a:lnTo>
                  <a:pt x="142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40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7" y="205"/>
                </a:lnTo>
                <a:lnTo>
                  <a:pt x="135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5"/>
                </a:lnTo>
                <a:lnTo>
                  <a:pt x="132" y="207"/>
                </a:lnTo>
                <a:lnTo>
                  <a:pt x="132" y="207"/>
                </a:lnTo>
                <a:lnTo>
                  <a:pt x="132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30" y="207"/>
                </a:lnTo>
                <a:lnTo>
                  <a:pt x="128" y="207"/>
                </a:lnTo>
                <a:lnTo>
                  <a:pt x="128" y="207"/>
                </a:lnTo>
                <a:lnTo>
                  <a:pt x="125" y="207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10"/>
                </a:lnTo>
                <a:lnTo>
                  <a:pt x="123" y="210"/>
                </a:lnTo>
                <a:lnTo>
                  <a:pt x="123" y="210"/>
                </a:lnTo>
                <a:lnTo>
                  <a:pt x="123" y="207"/>
                </a:lnTo>
                <a:lnTo>
                  <a:pt x="120" y="207"/>
                </a:lnTo>
                <a:lnTo>
                  <a:pt x="120" y="207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20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8" y="210"/>
                </a:lnTo>
                <a:lnTo>
                  <a:pt x="116" y="210"/>
                </a:lnTo>
                <a:lnTo>
                  <a:pt x="116" y="210"/>
                </a:lnTo>
                <a:lnTo>
                  <a:pt x="116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10"/>
                </a:lnTo>
                <a:lnTo>
                  <a:pt x="113" y="207"/>
                </a:lnTo>
                <a:lnTo>
                  <a:pt x="113" y="207"/>
                </a:lnTo>
                <a:lnTo>
                  <a:pt x="111" y="207"/>
                </a:lnTo>
                <a:lnTo>
                  <a:pt x="111" y="207"/>
                </a:lnTo>
                <a:lnTo>
                  <a:pt x="111" y="210"/>
                </a:lnTo>
                <a:lnTo>
                  <a:pt x="111" y="210"/>
                </a:lnTo>
                <a:lnTo>
                  <a:pt x="111" y="207"/>
                </a:lnTo>
                <a:lnTo>
                  <a:pt x="111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3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11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5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07"/>
                </a:lnTo>
                <a:lnTo>
                  <a:pt x="106" y="210"/>
                </a:lnTo>
                <a:lnTo>
                  <a:pt x="106" y="210"/>
                </a:lnTo>
                <a:lnTo>
                  <a:pt x="104" y="210"/>
                </a:lnTo>
                <a:lnTo>
                  <a:pt x="104" y="210"/>
                </a:lnTo>
                <a:lnTo>
                  <a:pt x="106" y="210"/>
                </a:lnTo>
                <a:lnTo>
                  <a:pt x="106" y="210"/>
                </a:lnTo>
                <a:lnTo>
                  <a:pt x="106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0"/>
                </a:lnTo>
                <a:lnTo>
                  <a:pt x="108" y="212"/>
                </a:lnTo>
                <a:lnTo>
                  <a:pt x="108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6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4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9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6" y="212"/>
                </a:lnTo>
                <a:lnTo>
                  <a:pt x="94" y="215"/>
                </a:lnTo>
                <a:lnTo>
                  <a:pt x="94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9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2" y="215"/>
                </a:lnTo>
                <a:lnTo>
                  <a:pt x="82" y="217"/>
                </a:lnTo>
                <a:lnTo>
                  <a:pt x="82" y="217"/>
                </a:lnTo>
                <a:lnTo>
                  <a:pt x="82" y="217"/>
                </a:lnTo>
                <a:lnTo>
                  <a:pt x="80" y="217"/>
                </a:lnTo>
                <a:lnTo>
                  <a:pt x="80" y="217"/>
                </a:lnTo>
                <a:lnTo>
                  <a:pt x="80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7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5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2" y="215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0"/>
                </a:lnTo>
                <a:lnTo>
                  <a:pt x="68" y="210"/>
                </a:lnTo>
                <a:lnTo>
                  <a:pt x="68" y="210"/>
                </a:lnTo>
                <a:lnTo>
                  <a:pt x="65" y="207"/>
                </a:lnTo>
                <a:lnTo>
                  <a:pt x="65" y="207"/>
                </a:lnTo>
                <a:lnTo>
                  <a:pt x="63" y="207"/>
                </a:lnTo>
                <a:lnTo>
                  <a:pt x="63" y="207"/>
                </a:lnTo>
                <a:lnTo>
                  <a:pt x="63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7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0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5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2"/>
                </a:lnTo>
                <a:lnTo>
                  <a:pt x="65" y="200"/>
                </a:lnTo>
                <a:lnTo>
                  <a:pt x="65" y="200"/>
                </a:lnTo>
                <a:lnTo>
                  <a:pt x="65" y="200"/>
                </a:lnTo>
                <a:lnTo>
                  <a:pt x="65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7"/>
                </a:lnTo>
                <a:lnTo>
                  <a:pt x="63" y="195"/>
                </a:lnTo>
                <a:lnTo>
                  <a:pt x="63" y="195"/>
                </a:lnTo>
                <a:lnTo>
                  <a:pt x="63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5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58" y="193"/>
                </a:lnTo>
                <a:lnTo>
                  <a:pt x="56" y="193"/>
                </a:lnTo>
                <a:lnTo>
                  <a:pt x="56" y="193"/>
                </a:lnTo>
                <a:lnTo>
                  <a:pt x="56" y="190"/>
                </a:lnTo>
                <a:lnTo>
                  <a:pt x="56" y="190"/>
                </a:lnTo>
                <a:lnTo>
                  <a:pt x="58" y="190"/>
                </a:lnTo>
                <a:lnTo>
                  <a:pt x="58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6" y="190"/>
                </a:lnTo>
                <a:lnTo>
                  <a:pt x="53" y="190"/>
                </a:lnTo>
                <a:lnTo>
                  <a:pt x="53" y="190"/>
                </a:lnTo>
                <a:lnTo>
                  <a:pt x="53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90"/>
                </a:lnTo>
                <a:lnTo>
                  <a:pt x="51" y="188"/>
                </a:lnTo>
                <a:lnTo>
                  <a:pt x="51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48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8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1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5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51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6" y="180"/>
                </a:lnTo>
                <a:lnTo>
                  <a:pt x="48" y="180"/>
                </a:lnTo>
                <a:lnTo>
                  <a:pt x="48" y="180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8" y="178"/>
                </a:lnTo>
                <a:lnTo>
                  <a:pt x="46" y="178"/>
                </a:lnTo>
                <a:lnTo>
                  <a:pt x="46" y="178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3"/>
                </a:lnTo>
                <a:lnTo>
                  <a:pt x="46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4" y="173"/>
                </a:lnTo>
                <a:lnTo>
                  <a:pt x="41" y="173"/>
                </a:lnTo>
                <a:lnTo>
                  <a:pt x="41" y="173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41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71"/>
                </a:lnTo>
                <a:lnTo>
                  <a:pt x="36" y="168"/>
                </a:lnTo>
                <a:lnTo>
                  <a:pt x="36" y="168"/>
                </a:lnTo>
                <a:lnTo>
                  <a:pt x="36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8"/>
                </a:lnTo>
                <a:lnTo>
                  <a:pt x="39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6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6" y="163"/>
                </a:lnTo>
                <a:lnTo>
                  <a:pt x="34" y="163"/>
                </a:lnTo>
                <a:lnTo>
                  <a:pt x="34" y="163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2" y="161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32" y="158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4" y="156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0" y="153"/>
                </a:lnTo>
                <a:lnTo>
                  <a:pt x="20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3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2" y="151"/>
                </a:lnTo>
                <a:lnTo>
                  <a:pt x="20" y="151"/>
                </a:lnTo>
                <a:lnTo>
                  <a:pt x="20" y="151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20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9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7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5" y="146"/>
                </a:lnTo>
                <a:lnTo>
                  <a:pt x="12" y="146"/>
                </a:lnTo>
                <a:lnTo>
                  <a:pt x="12" y="146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2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39"/>
                </a:lnTo>
                <a:lnTo>
                  <a:pt x="10" y="139"/>
                </a:lnTo>
                <a:lnTo>
                  <a:pt x="10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41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9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8" y="136"/>
                </a:lnTo>
                <a:lnTo>
                  <a:pt x="5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5" y="131"/>
                </a:lnTo>
                <a:lnTo>
                  <a:pt x="5" y="131"/>
                </a:lnTo>
                <a:lnTo>
                  <a:pt x="5" y="131"/>
                </a:lnTo>
                <a:lnTo>
                  <a:pt x="5" y="129"/>
                </a:lnTo>
                <a:lnTo>
                  <a:pt x="5" y="129"/>
                </a:lnTo>
                <a:lnTo>
                  <a:pt x="5" y="129"/>
                </a:lnTo>
                <a:lnTo>
                  <a:pt x="5" y="127"/>
                </a:lnTo>
                <a:lnTo>
                  <a:pt x="5" y="124"/>
                </a:lnTo>
                <a:lnTo>
                  <a:pt x="3" y="124"/>
                </a:lnTo>
                <a:lnTo>
                  <a:pt x="3" y="124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22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9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3" y="117"/>
                </a:lnTo>
                <a:lnTo>
                  <a:pt x="0" y="114"/>
                </a:lnTo>
                <a:lnTo>
                  <a:pt x="0" y="114"/>
                </a:lnTo>
                <a:lnTo>
                  <a:pt x="0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4"/>
                </a:lnTo>
                <a:lnTo>
                  <a:pt x="3" y="112"/>
                </a:lnTo>
                <a:lnTo>
                  <a:pt x="0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12"/>
                </a:lnTo>
                <a:lnTo>
                  <a:pt x="3" y="109"/>
                </a:lnTo>
                <a:lnTo>
                  <a:pt x="3" y="109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3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5" y="107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5" y="107"/>
                </a:lnTo>
                <a:lnTo>
                  <a:pt x="5" y="105"/>
                </a:lnTo>
                <a:lnTo>
                  <a:pt x="5" y="105"/>
                </a:lnTo>
                <a:lnTo>
                  <a:pt x="8" y="107"/>
                </a:lnTo>
                <a:lnTo>
                  <a:pt x="10" y="107"/>
                </a:lnTo>
                <a:lnTo>
                  <a:pt x="10" y="107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9"/>
                </a:lnTo>
                <a:lnTo>
                  <a:pt x="12" y="107"/>
                </a:lnTo>
                <a:lnTo>
                  <a:pt x="15" y="107"/>
                </a:lnTo>
                <a:lnTo>
                  <a:pt x="15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5" y="107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17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0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5"/>
                </a:lnTo>
                <a:lnTo>
                  <a:pt x="22" y="107"/>
                </a:lnTo>
                <a:lnTo>
                  <a:pt x="22" y="107"/>
                </a:lnTo>
                <a:lnTo>
                  <a:pt x="24" y="107"/>
                </a:lnTo>
                <a:lnTo>
                  <a:pt x="24" y="105"/>
                </a:lnTo>
                <a:lnTo>
                  <a:pt x="24" y="105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4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7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29" y="105"/>
                </a:lnTo>
                <a:lnTo>
                  <a:pt x="32" y="105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2" y="102"/>
                </a:lnTo>
                <a:lnTo>
                  <a:pt x="34" y="100"/>
                </a:lnTo>
                <a:lnTo>
                  <a:pt x="34" y="100"/>
                </a:lnTo>
                <a:lnTo>
                  <a:pt x="32" y="100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7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4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9" y="95"/>
                </a:lnTo>
                <a:lnTo>
                  <a:pt x="39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6" y="92"/>
                </a:lnTo>
                <a:lnTo>
                  <a:pt x="39" y="90"/>
                </a:lnTo>
                <a:lnTo>
                  <a:pt x="39" y="90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90"/>
                </a:lnTo>
                <a:lnTo>
                  <a:pt x="39" y="90"/>
                </a:lnTo>
                <a:lnTo>
                  <a:pt x="41" y="90"/>
                </a:lnTo>
                <a:lnTo>
                  <a:pt x="41" y="90"/>
                </a:lnTo>
                <a:lnTo>
                  <a:pt x="41" y="90"/>
                </a:lnTo>
                <a:lnTo>
                  <a:pt x="39" y="90"/>
                </a:lnTo>
                <a:lnTo>
                  <a:pt x="39" y="90"/>
                </a:lnTo>
                <a:lnTo>
                  <a:pt x="39" y="92"/>
                </a:lnTo>
                <a:lnTo>
                  <a:pt x="39" y="92"/>
                </a:lnTo>
                <a:lnTo>
                  <a:pt x="39" y="92"/>
                </a:lnTo>
                <a:lnTo>
                  <a:pt x="41" y="92"/>
                </a:lnTo>
                <a:lnTo>
                  <a:pt x="41" y="92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4" y="95"/>
                </a:lnTo>
                <a:lnTo>
                  <a:pt x="46" y="92"/>
                </a:lnTo>
                <a:lnTo>
                  <a:pt x="46" y="92"/>
                </a:lnTo>
                <a:lnTo>
                  <a:pt x="46" y="92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90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7"/>
                </a:lnTo>
                <a:lnTo>
                  <a:pt x="46" y="85"/>
                </a:lnTo>
                <a:lnTo>
                  <a:pt x="48" y="85"/>
                </a:lnTo>
                <a:lnTo>
                  <a:pt x="48" y="85"/>
                </a:lnTo>
                <a:lnTo>
                  <a:pt x="48" y="85"/>
                </a:lnTo>
                <a:lnTo>
                  <a:pt x="48" y="83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48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1" y="80"/>
                </a:lnTo>
                <a:lnTo>
                  <a:pt x="53" y="78"/>
                </a:lnTo>
                <a:lnTo>
                  <a:pt x="53" y="78"/>
                </a:lnTo>
                <a:lnTo>
                  <a:pt x="51" y="78"/>
                </a:lnTo>
                <a:lnTo>
                  <a:pt x="51" y="78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5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3" y="73"/>
                </a:lnTo>
                <a:lnTo>
                  <a:pt x="53" y="73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70"/>
                </a:lnTo>
                <a:lnTo>
                  <a:pt x="53" y="68"/>
                </a:lnTo>
                <a:lnTo>
                  <a:pt x="53" y="68"/>
                </a:lnTo>
                <a:lnTo>
                  <a:pt x="53" y="68"/>
                </a:lnTo>
                <a:lnTo>
                  <a:pt x="53" y="66"/>
                </a:lnTo>
                <a:lnTo>
                  <a:pt x="53" y="66"/>
                </a:lnTo>
                <a:lnTo>
                  <a:pt x="53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6" y="66"/>
                </a:lnTo>
                <a:lnTo>
                  <a:pt x="58" y="66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1"/>
                </a:lnTo>
                <a:lnTo>
                  <a:pt x="58" y="63"/>
                </a:lnTo>
                <a:lnTo>
                  <a:pt x="58" y="63"/>
                </a:lnTo>
                <a:lnTo>
                  <a:pt x="58" y="63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3"/>
                </a:lnTo>
                <a:lnTo>
                  <a:pt x="56" y="63"/>
                </a:lnTo>
                <a:lnTo>
                  <a:pt x="53" y="63"/>
                </a:lnTo>
                <a:lnTo>
                  <a:pt x="53" y="61"/>
                </a:lnTo>
                <a:lnTo>
                  <a:pt x="53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8"/>
                </a:lnTo>
                <a:lnTo>
                  <a:pt x="56" y="58"/>
                </a:lnTo>
                <a:lnTo>
                  <a:pt x="58" y="58"/>
                </a:lnTo>
                <a:lnTo>
                  <a:pt x="58" y="58"/>
                </a:lnTo>
                <a:lnTo>
                  <a:pt x="58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0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3" y="56"/>
                </a:lnTo>
                <a:lnTo>
                  <a:pt x="60" y="53"/>
                </a:lnTo>
                <a:lnTo>
                  <a:pt x="60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5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68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0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5" y="53"/>
                </a:lnTo>
                <a:lnTo>
                  <a:pt x="77" y="53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0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1"/>
                </a:lnTo>
                <a:lnTo>
                  <a:pt x="82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3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7" y="51"/>
                </a:lnTo>
                <a:lnTo>
                  <a:pt x="87" y="51"/>
                </a:lnTo>
                <a:lnTo>
                  <a:pt x="87" y="51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7" y="48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4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6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6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99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1" y="44"/>
                </a:ln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06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08" y="41"/>
                </a:lnTo>
                <a:lnTo>
                  <a:pt x="111" y="41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4"/>
                </a:lnTo>
                <a:lnTo>
                  <a:pt x="111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3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41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6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18" y="39"/>
                </a:lnTo>
                <a:lnTo>
                  <a:pt x="120" y="39"/>
                </a:lnTo>
                <a:lnTo>
                  <a:pt x="120" y="39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0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3" y="41"/>
                </a:lnTo>
                <a:lnTo>
                  <a:pt x="125" y="41"/>
                </a:lnTo>
                <a:lnTo>
                  <a:pt x="125" y="41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5" y="39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41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28" y="39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0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2" y="39"/>
                </a:lnTo>
                <a:lnTo>
                  <a:pt x="135" y="39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2" y="36"/>
                </a:lnTo>
                <a:lnTo>
                  <a:pt x="135" y="36"/>
                </a:lnTo>
                <a:lnTo>
                  <a:pt x="135" y="36"/>
                </a:lnTo>
                <a:lnTo>
                  <a:pt x="135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6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7" y="34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5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37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0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31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2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49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9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4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4" y="26"/>
                </a:lnTo>
                <a:lnTo>
                  <a:pt x="154" y="26"/>
                </a:lnTo>
                <a:lnTo>
                  <a:pt x="156" y="26"/>
                </a:lnTo>
                <a:lnTo>
                  <a:pt x="156" y="26"/>
                </a:lnTo>
                <a:lnTo>
                  <a:pt x="154" y="24"/>
                </a:lnTo>
                <a:lnTo>
                  <a:pt x="154" y="24"/>
                </a:lnTo>
                <a:lnTo>
                  <a:pt x="154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6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4"/>
                </a:lnTo>
                <a:lnTo>
                  <a:pt x="161" y="22"/>
                </a:lnTo>
                <a:lnTo>
                  <a:pt x="161" y="22"/>
                </a:lnTo>
                <a:lnTo>
                  <a:pt x="161" y="22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1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4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4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6" y="22"/>
                </a:lnTo>
                <a:lnTo>
                  <a:pt x="168" y="22"/>
                </a:lnTo>
                <a:lnTo>
                  <a:pt x="168" y="22"/>
                </a:lnTo>
                <a:lnTo>
                  <a:pt x="171" y="22"/>
                </a:lnTo>
                <a:lnTo>
                  <a:pt x="171" y="22"/>
                </a:lnTo>
                <a:lnTo>
                  <a:pt x="171" y="24"/>
                </a:lnTo>
                <a:lnTo>
                  <a:pt x="171" y="24"/>
                </a:lnTo>
                <a:lnTo>
                  <a:pt x="171" y="24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3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22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9"/>
                </a:lnTo>
                <a:lnTo>
                  <a:pt x="173" y="17"/>
                </a:lnTo>
                <a:lnTo>
                  <a:pt x="173" y="17"/>
                </a:lnTo>
                <a:lnTo>
                  <a:pt x="176" y="17"/>
                </a:lnTo>
                <a:lnTo>
                  <a:pt x="176" y="19"/>
                </a:lnTo>
                <a:lnTo>
                  <a:pt x="176" y="19"/>
                </a:lnTo>
                <a:lnTo>
                  <a:pt x="176" y="19"/>
                </a:lnTo>
                <a:lnTo>
                  <a:pt x="176" y="22"/>
                </a:lnTo>
                <a:lnTo>
                  <a:pt x="178" y="22"/>
                </a:lnTo>
                <a:lnTo>
                  <a:pt x="178" y="22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9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78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7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0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3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5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9"/>
                </a:lnTo>
                <a:lnTo>
                  <a:pt x="188" y="17"/>
                </a:lnTo>
                <a:lnTo>
                  <a:pt x="188" y="17"/>
                </a:lnTo>
                <a:lnTo>
                  <a:pt x="188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0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2" y="17"/>
                </a:lnTo>
                <a:lnTo>
                  <a:pt x="195" y="17"/>
                </a:lnTo>
                <a:lnTo>
                  <a:pt x="195" y="17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197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4"/>
                </a:lnTo>
                <a:lnTo>
                  <a:pt x="200" y="12"/>
                </a:lnTo>
                <a:lnTo>
                  <a:pt x="200" y="12"/>
                </a:lnTo>
                <a:lnTo>
                  <a:pt x="202" y="14"/>
                </a:lnTo>
                <a:lnTo>
                  <a:pt x="202" y="14"/>
                </a:lnTo>
                <a:lnTo>
                  <a:pt x="202" y="14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9"/>
                </a:lnTo>
                <a:lnTo>
                  <a:pt x="202" y="9"/>
                </a:lnTo>
                <a:lnTo>
                  <a:pt x="202" y="9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2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4" y="12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12"/>
                </a:lnTo>
                <a:lnTo>
                  <a:pt x="207" y="12"/>
                </a:lnTo>
                <a:lnTo>
                  <a:pt x="207" y="9"/>
                </a:lnTo>
                <a:lnTo>
                  <a:pt x="207" y="9"/>
                </a:lnTo>
                <a:lnTo>
                  <a:pt x="207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09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2" y="9"/>
                </a:lnTo>
                <a:lnTo>
                  <a:pt x="214" y="9"/>
                </a:lnTo>
                <a:lnTo>
                  <a:pt x="214" y="9"/>
                </a:lnTo>
                <a:lnTo>
                  <a:pt x="214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9"/>
                </a:lnTo>
                <a:lnTo>
                  <a:pt x="216" y="7"/>
                </a:lnTo>
                <a:lnTo>
                  <a:pt x="216" y="7"/>
                </a:lnTo>
                <a:lnTo>
                  <a:pt x="219" y="7"/>
                </a:lnTo>
                <a:lnTo>
                  <a:pt x="219" y="7"/>
                </a:lnTo>
                <a:lnTo>
                  <a:pt x="219" y="7"/>
                </a:lnTo>
                <a:lnTo>
                  <a:pt x="221" y="9"/>
                </a:lnTo>
                <a:lnTo>
                  <a:pt x="221" y="9"/>
                </a:lnTo>
                <a:lnTo>
                  <a:pt x="221" y="9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1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7"/>
                </a:lnTo>
                <a:lnTo>
                  <a:pt x="224" y="9"/>
                </a:lnTo>
                <a:lnTo>
                  <a:pt x="224" y="9"/>
                </a:lnTo>
                <a:lnTo>
                  <a:pt x="224" y="7"/>
                </a:lnTo>
                <a:lnTo>
                  <a:pt x="224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6" y="7"/>
                </a:lnTo>
                <a:lnTo>
                  <a:pt x="224" y="7"/>
                </a:lnTo>
                <a:lnTo>
                  <a:pt x="224" y="7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6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28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1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3" y="2"/>
                </a:lnTo>
                <a:lnTo>
                  <a:pt x="233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6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38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0" y="2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3" y="0"/>
                </a:lnTo>
                <a:lnTo>
                  <a:pt x="245" y="2"/>
                </a:lnTo>
                <a:lnTo>
                  <a:pt x="245" y="2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7176" name="矩形 9"/>
          <p:cNvSpPr>
            <a:spLocks noChangeArrowheads="1"/>
          </p:cNvSpPr>
          <p:nvPr/>
        </p:nvSpPr>
        <p:spPr bwMode="auto">
          <a:xfrm>
            <a:off x="1033145" y="201930"/>
            <a:ext cx="541401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曲折反复</a:t>
            </a:r>
          </a:p>
        </p:txBody>
      </p:sp>
      <p:pic>
        <p:nvPicPr>
          <p:cNvPr id="32" name="图片 31" descr="段祺瑞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26385" y="1554168"/>
            <a:ext cx="2124075" cy="2835275"/>
          </a:xfrm>
          <a:prstGeom prst="rect">
            <a:avLst/>
          </a:prstGeom>
        </p:spPr>
      </p:pic>
      <p:pic>
        <p:nvPicPr>
          <p:cNvPr id="33" name="图片 32" descr="黎元洪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31825" y="1559248"/>
            <a:ext cx="2194560" cy="2882900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631825" y="2269813"/>
            <a:ext cx="490220" cy="8864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黎元洪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2689225" y="2270448"/>
            <a:ext cx="490220" cy="8858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段祺瑞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140970" y="1037278"/>
            <a:ext cx="497332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府院之争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5786120" y="1037278"/>
            <a:ext cx="2441575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张勋复辟</a:t>
            </a:r>
          </a:p>
        </p:txBody>
      </p:sp>
      <p:pic>
        <p:nvPicPr>
          <p:cNvPr id="44" name="图片 43" descr="张勋辫子军"/>
          <p:cNvPicPr>
            <a:picLocks noChangeAspect="1"/>
          </p:cNvPicPr>
          <p:nvPr/>
        </p:nvPicPr>
        <p:blipFill rotWithShape="1">
          <a:blip r:embed="rId5" cstate="print"/>
          <a:srcRect l="13456" r="7787"/>
          <a:stretch>
            <a:fillRect/>
          </a:stretch>
        </p:blipFill>
        <p:spPr>
          <a:xfrm flipH="1">
            <a:off x="5864733" y="1559248"/>
            <a:ext cx="2985376" cy="2829560"/>
          </a:xfrm>
          <a:prstGeom prst="rect">
            <a:avLst/>
          </a:prstGeom>
        </p:spPr>
      </p:pic>
      <p:sp>
        <p:nvSpPr>
          <p:cNvPr id="46" name="文本框 45"/>
          <p:cNvSpPr txBox="1"/>
          <p:nvPr/>
        </p:nvSpPr>
        <p:spPr>
          <a:xfrm>
            <a:off x="6054411" y="2215203"/>
            <a:ext cx="492443" cy="15500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张勋辫子军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9394825" y="1032471"/>
            <a:ext cx="2441575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再造共和</a:t>
            </a:r>
          </a:p>
        </p:txBody>
      </p:sp>
      <p:pic>
        <p:nvPicPr>
          <p:cNvPr id="39" name="图形 4" descr="直箭头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 rot="10800000">
            <a:off x="8780655" y="2532523"/>
            <a:ext cx="914400" cy="914400"/>
          </a:xfrm>
          <a:prstGeom prst="rect">
            <a:avLst/>
          </a:prstGeom>
        </p:spPr>
      </p:pic>
      <p:pic>
        <p:nvPicPr>
          <p:cNvPr id="2" name="图形 4" descr="直箭头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 rot="10800000">
            <a:off x="4950335" y="2533158"/>
            <a:ext cx="914400" cy="914400"/>
          </a:xfrm>
          <a:prstGeom prst="rect">
            <a:avLst/>
          </a:prstGeom>
        </p:spPr>
      </p:pic>
      <p:pic>
        <p:nvPicPr>
          <p:cNvPr id="3" name="图片 2" descr="段祺瑞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95055" y="1554168"/>
            <a:ext cx="1795780" cy="2887980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 bwMode="auto">
          <a:xfrm>
            <a:off x="93663" y="4445958"/>
            <a:ext cx="709253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8" grpId="0"/>
      <p:bldP spid="41" grpId="0"/>
      <p:bldP spid="46" grpId="0"/>
      <p:bldP spid="4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116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4"/>
  <p:tag name="KSO_WM_UNIT_LAYERLEVEL" val="1"/>
  <p:tag name="KSO_WM_TAG_VERSION" val="1.0"/>
  <p:tag name="KSO_WM_BEAUTIFY_FLAG" val="#wm#"/>
  <p:tag name="KSO_WM_SLIDE_BACKGROUND_TYPE" val="general"/>
  <p:tag name="KSO_WM_SLIDE_BK_DARK_LIGHT" val="2"/>
  <p:tag name="KSO_WM_UNIT_TYPE" val="i"/>
  <p:tag name="KSO_WM_UNIT_INDEX" val="4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2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general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general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general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3"/>
  <p:tag name="KSO_WM_UNIT_LAYERLEVEL" val="1"/>
  <p:tag name="KSO_WM_TAG_VERSION" val="1.0"/>
  <p:tag name="KSO_WM_BEAUTIFY_FLAG" val="#wm#"/>
  <p:tag name="KSO_WM_SLIDE_BACKGROUND_TYPE" val="frame"/>
  <p:tag name="KSO_WM_SLIDE_BK_DARK_LIGHT" val="1"/>
  <p:tag name="KSO_WM_UNIT_TYPE" val="i"/>
  <p:tag name="KSO_WM_UNIT_INDEX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frame"/>
  <p:tag name="KSO_WM_SLIDE_BK_DARK_LIGHT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frame"/>
  <p:tag name="KSO_WM_SLIDE_BK_DARK_LIGHT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1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leftRight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1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topBottom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1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bottomTop"/>
  <p:tag name="KSO_WM_SLIDE_BK_DARK_LIGHT" val="2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navigation"/>
  <p:tag name="KSO_WM_SLIDE_BK_DARK_LIGHT" val="2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1"/>
  <p:tag name="KSO_WM_SLIDE_BK_DARK_LIGHT" val="2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4"/>
  <p:tag name="KSO_WM_UNIT_LAYERLEVEL" val="1"/>
  <p:tag name="KSO_WM_TAG_VERSION" val="1.0"/>
  <p:tag name="KSO_WM_BEAUTIFY_FLAG" val="#wm#"/>
  <p:tag name="KSO_WM_SLIDE_BACKGROUND_TYPE" val="belt"/>
  <p:tag name="KSO_WM_SLIDE_BK_DARK_LIGHT" val="1"/>
  <p:tag name="KSO_WM_UNIT_TYPE" val="i"/>
  <p:tag name="KSO_WM_UNIT_INDEX" val="4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belt"/>
  <p:tag name="KSO_WM_SLIDE_BK_DARK_LIGHT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belt"/>
  <p:tag name="KSO_WM_SLIDE_BK_DARK_LIGHT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belt"/>
  <p:tag name="KSO_WM_SLIDE_BK_DARK_LIGHT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864_1"/>
  <p:tag name="KSO_WM_TEMPLATE_SUBCATEGORY" val="11"/>
  <p:tag name="KSO_WM_SLIDE_TYPE" val="text"/>
  <p:tag name="KSO_WM_SLIDE_SUBTYPE" val="pureTxt"/>
  <p:tag name="KSO_WM_SLIDE_ITEM_CNT" val="0"/>
  <p:tag name="KSO_WM_SLIDE_INDEX" val="1"/>
  <p:tag name="KSO_WM_UNIT_SHOW_EDIT_AREA_INDICATION" val="1"/>
  <p:tag name="KSO_WM_SLIDE_SIZE" val="864*454"/>
  <p:tag name="KSO_WM_SLIDE_POSITION" val="47*37"/>
  <p:tag name="KSO_WM_TAG_VERSION" val="1.0"/>
  <p:tag name="KSO_WM_BEAUTIFY_FLAG" val="#wm#"/>
  <p:tag name="KSO_WM_TEMPLATE_CATEGORY" val="diagram"/>
  <p:tag name="KSO_WM_TEMPLATE_INDEX" val="20200864"/>
  <p:tag name="KSO_WM_SLIDE_LAYOUT" val="a_f"/>
  <p:tag name="KSO_WM_SLIDE_LAYOUT_CNT" val="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26.0},&quot;minSize&quot;:{&quot;size1&quot;:26.0},&quot;maxSize&quot;:{&quot;size1&quot;:26.0},&quot;edge&quot;:{&quot;left&quot;:true,&quot;top&quot;:true,&quot;right&quot;:true,&quot;bottom&quot;:true},&quot;backgroundInfo&quot;:[{&quot;type&quot;:&quot;general&quot;,&quot;left&quot;:0.0,&quot;top&quot;:0.0,&quot;right&quot;:0.0,&quot;bottom&quot;:0.0},{&quot;type&quot;:&quot;frame&quot;,&quot;left&quot;:0.0,&quot;top&quot;:0.0,&quot;right&quot;:0.0,&quot;bottom&quot;:0.0}],&quot;subLayout&quot;:[{&quot;direction&quot;:0,&quot;horizontalAlign&quot;:0,&quot;verticalAlign&quot;:1,&quot;type&quot;:0,&quot;diagramDirection&quot;:0,&quot;canSetOverLayout&quot;:0,&quot;isOverLayout&quot;:0,&quot;margin&quot;:{&quot;left&quot;:1.69,&quot;top&quot;:1.319,&quot;right&quot;:1.69,&quot;bottom&quot;:0.163},&quot;edge&quot;:{&quot;left&quot;:true,&quot;top&quot;:true,&quot;right&quot;:true,&quot;bottom&quot;:false}},{&quot;direction&quot;:0,&quot;horizontalAlign&quot;:0,&quot;verticalAlign&quot;:1,&quot;type&quot;:0,&quot;diagramDirection&quot;:0,&quot;canSetOverLayout&quot;:0,&quot;isOverLayout&quot;:0,&quot;margin&quot;:{&quot;left&quot;:1.69,&quot;top&quot;:0.026,&quot;right&quot;:1.69,&quot;bottom&quot;:1.69},&quot;edge&quot;:{&quot;left&quot;:true,&quot;top&quot;:false,&quot;right&quot;:true,&quot;bottom&quot;:true}}]}"/>
  <p:tag name="KSO_WM_SLIDE_CAN_ADD_NAVIGATION" val="1"/>
  <p:tag name="KSO_WM_SLIDE_BACKGROUND" val="[&quot;general&quot;,&quot;frame&quot;]"/>
  <p:tag name="KSO_WM_SLIDE_RATIO" val="1.777778"/>
  <p:tag name="KSO_WM_TEMPLATE_MASTER_TYPE" val="0"/>
  <p:tag name="KSO_WM_TEMPLATE_COLOR_TYPE" val="1"/>
  <p:tag name="KSO_WM_SLIDE_BK_DARK_LIGHT" val="1"/>
  <p:tag name="KSO_WM_SLIDE_BACKGROUND_TYPE" val="frame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3"/>
  <p:tag name="KSO_WM_UNIT_LAYERLEVEL" val="1"/>
  <p:tag name="KSO_WM_TAG_VERSION" val="1.0"/>
  <p:tag name="KSO_WM_BEAUTIFY_FLAG" val="#wm#"/>
  <p:tag name="KSO_WM_SLIDE_BACKGROUND_TYPE" val="frame"/>
  <p:tag name="KSO_WM_SLIDE_BK_DARK_LIGHT" val="1"/>
  <p:tag name="KSO_WM_UNIT_TYPE" val="i"/>
  <p:tag name="KSO_WM_UNIT_INDEX" val="3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56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0864_1*f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14;18;2"/>
  <p:tag name="KSO_WM_UNIT_BLOCK" val="0"/>
  <p:tag name="KSO_WM_UNIT_PLACING_PICTURE_MD4" val="0"/>
  <p:tag name="KSO_WM_UNIT_TEXT_FILL_FORE_SCHEMECOLOR_INDEX_BRIGHTNESS" val="0.35"/>
  <p:tag name="KSO_WM_UNIT_TEXT_FILL_FORE_SCHEMECOLOR_INDEX" val="13"/>
  <p:tag name="KSO_WM_UNIT_TEXT_FILL_TYPE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输入大标题"/>
  <p:tag name="KSO_WM_UNIT_NOCLEAR" val="0"/>
  <p:tag name="KSO_WM_UNIT_SHOW_EDIT_AREA_INDICATION" val="1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0864_1*a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32;36;4"/>
  <p:tag name="KSO_WM_UNIT_BLOCK" val="0"/>
  <p:tag name="KSO_WM_UNIT_ISNUMDGMTITLE" val="0"/>
  <p:tag name="KSO_WM_UNIT_PLACING_PICTURE_MD4" val="0"/>
  <p:tag name="KSO_WM_UNIT_TEXT_FILL_FORE_SCHEMECOLOR_INDEX_BRIGHTNESS" val="0.25"/>
  <p:tag name="KSO_WM_UNIT_TEXT_FILL_FORE_SCHEMECOLOR_INDEX" val="13"/>
  <p:tag name="KSO_WM_UNIT_TEXT_FILL_TYPE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frame"/>
  <p:tag name="KSO_WM_SLIDE_BK_DARK_LIGHT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1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57ac2f5b-bed4-41c1-a86f-24e0954dd3bf}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864_1"/>
  <p:tag name="KSO_WM_TEMPLATE_SUBCATEGORY" val="11"/>
  <p:tag name="KSO_WM_SLIDE_TYPE" val="text"/>
  <p:tag name="KSO_WM_SLIDE_SUBTYPE" val="pureTxt"/>
  <p:tag name="KSO_WM_SLIDE_ITEM_CNT" val="0"/>
  <p:tag name="KSO_WM_SLIDE_INDEX" val="1"/>
  <p:tag name="KSO_WM_UNIT_SHOW_EDIT_AREA_INDICATION" val="1"/>
  <p:tag name="KSO_WM_SLIDE_SIZE" val="864*454"/>
  <p:tag name="KSO_WM_SLIDE_POSITION" val="47*37"/>
  <p:tag name="KSO_WM_TAG_VERSION" val="1.0"/>
  <p:tag name="KSO_WM_BEAUTIFY_FLAG" val="#wm#"/>
  <p:tag name="KSO_WM_TEMPLATE_CATEGORY" val="diagram"/>
  <p:tag name="KSO_WM_TEMPLATE_INDEX" val="20200864"/>
  <p:tag name="KSO_WM_SLIDE_LAYOUT" val="a_f"/>
  <p:tag name="KSO_WM_SLIDE_LAYOUT_CNT" val="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26.0},&quot;minSize&quot;:{&quot;size1&quot;:26.0},&quot;maxSize&quot;:{&quot;size1&quot;:26.0},&quot;edge&quot;:{&quot;left&quot;:true,&quot;top&quot;:true,&quot;right&quot;:true,&quot;bottom&quot;:true},&quot;backgroundInfo&quot;:[{&quot;type&quot;:&quot;general&quot;,&quot;left&quot;:0.0,&quot;top&quot;:0.0,&quot;right&quot;:0.0,&quot;bottom&quot;:0.0},{&quot;type&quot;:&quot;frame&quot;,&quot;left&quot;:0.0,&quot;top&quot;:0.0,&quot;right&quot;:0.0,&quot;bottom&quot;:0.0}],&quot;subLayout&quot;:[{&quot;direction&quot;:0,&quot;horizontalAlign&quot;:0,&quot;verticalAlign&quot;:1,&quot;type&quot;:0,&quot;diagramDirection&quot;:0,&quot;canSetOverLayout&quot;:0,&quot;isOverLayout&quot;:0,&quot;margin&quot;:{&quot;left&quot;:1.69,&quot;top&quot;:1.319,&quot;right&quot;:1.69,&quot;bottom&quot;:0.163},&quot;edge&quot;:{&quot;left&quot;:true,&quot;top&quot;:true,&quot;right&quot;:true,&quot;bottom&quot;:false}},{&quot;direction&quot;:0,&quot;horizontalAlign&quot;:0,&quot;verticalAlign&quot;:1,&quot;type&quot;:0,&quot;diagramDirection&quot;:0,&quot;canSetOverLayout&quot;:0,&quot;isOverLayout&quot;:0,&quot;margin&quot;:{&quot;left&quot;:1.69,&quot;top&quot;:0.026,&quot;right&quot;:1.69,&quot;bottom&quot;:1.69},&quot;edge&quot;:{&quot;left&quot;:true,&quot;top&quot;:false,&quot;right&quot;:true,&quot;bottom&quot;:true}}]}"/>
  <p:tag name="KSO_WM_SLIDE_CAN_ADD_NAVIGATION" val="1"/>
  <p:tag name="KSO_WM_SLIDE_BACKGROUND" val="[&quot;general&quot;,&quot;frame&quot;]"/>
  <p:tag name="KSO_WM_SLIDE_RATIO" val="1.777778"/>
  <p:tag name="KSO_WM_TEMPLATE_MASTER_TYPE" val="0"/>
  <p:tag name="KSO_WM_TEMPLATE_COLOR_TYPE" val="1"/>
  <p:tag name="KSO_WM_SLIDE_BK_DARK_LIGHT" val="1"/>
  <p:tag name="KSO_WM_SLIDE_BACKGROUND_TYPE" val="fram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3"/>
  <p:tag name="KSO_WM_UNIT_LAYERLEVEL" val="1"/>
  <p:tag name="KSO_WM_TAG_VERSION" val="1.0"/>
  <p:tag name="KSO_WM_BEAUTIFY_FLAG" val="#wm#"/>
  <p:tag name="KSO_WM_SLIDE_BACKGROUND_TYPE" val="frame"/>
  <p:tag name="KSO_WM_SLIDE_BK_DARK_LIGHT" val="1"/>
  <p:tag name="KSO_WM_UNIT_TYPE" val="i"/>
  <p:tag name="KSO_WM_UNIT_INDEX" val="3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56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0864_1*f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14;18;2"/>
  <p:tag name="KSO_WM_UNIT_BLOCK" val="0"/>
  <p:tag name="KSO_WM_UNIT_PLACING_PICTURE_MD4" val="0"/>
  <p:tag name="KSO_WM_UNIT_TEXT_FILL_FORE_SCHEMECOLOR_INDEX_BRIGHTNESS" val="0.35"/>
  <p:tag name="KSO_WM_UNIT_TEXT_FILL_FORE_SCHEMECOLOR_INDEX" val="13"/>
  <p:tag name="KSO_WM_UNIT_TEXT_FILL_TYPE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frame"/>
  <p:tag name="KSO_WM_SLIDE_BK_DARK_LIGHT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1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864_1"/>
  <p:tag name="KSO_WM_TEMPLATE_SUBCATEGORY" val="11"/>
  <p:tag name="KSO_WM_SLIDE_TYPE" val="text"/>
  <p:tag name="KSO_WM_SLIDE_SUBTYPE" val="pureTxt"/>
  <p:tag name="KSO_WM_SLIDE_ITEM_CNT" val="0"/>
  <p:tag name="KSO_WM_SLIDE_INDEX" val="1"/>
  <p:tag name="KSO_WM_UNIT_SHOW_EDIT_AREA_INDICATION" val="1"/>
  <p:tag name="KSO_WM_SLIDE_SIZE" val="864*454"/>
  <p:tag name="KSO_WM_SLIDE_POSITION" val="47*37"/>
  <p:tag name="KSO_WM_TAG_VERSION" val="1.0"/>
  <p:tag name="KSO_WM_BEAUTIFY_FLAG" val="#wm#"/>
  <p:tag name="KSO_WM_TEMPLATE_CATEGORY" val="diagram"/>
  <p:tag name="KSO_WM_TEMPLATE_INDEX" val="20200864"/>
  <p:tag name="KSO_WM_SLIDE_LAYOUT" val="a_f"/>
  <p:tag name="KSO_WM_SLIDE_LAYOUT_CNT" val="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26.0},&quot;minSize&quot;:{&quot;size1&quot;:26.0},&quot;maxSize&quot;:{&quot;size1&quot;:26.0},&quot;edge&quot;:{&quot;left&quot;:true,&quot;top&quot;:true,&quot;right&quot;:true,&quot;bottom&quot;:true},&quot;backgroundInfo&quot;:[{&quot;type&quot;:&quot;general&quot;,&quot;left&quot;:0.0,&quot;top&quot;:0.0,&quot;right&quot;:0.0,&quot;bottom&quot;:0.0},{&quot;type&quot;:&quot;frame&quot;,&quot;left&quot;:0.0,&quot;top&quot;:0.0,&quot;right&quot;:0.0,&quot;bottom&quot;:0.0}],&quot;subLayout&quot;:[{&quot;direction&quot;:0,&quot;horizontalAlign&quot;:0,&quot;verticalAlign&quot;:1,&quot;type&quot;:0,&quot;diagramDirection&quot;:0,&quot;canSetOverLayout&quot;:0,&quot;isOverLayout&quot;:0,&quot;margin&quot;:{&quot;left&quot;:1.69,&quot;top&quot;:1.319,&quot;right&quot;:1.69,&quot;bottom&quot;:0.163},&quot;edge&quot;:{&quot;left&quot;:true,&quot;top&quot;:true,&quot;right&quot;:true,&quot;bottom&quot;:false}},{&quot;direction&quot;:0,&quot;horizontalAlign&quot;:0,&quot;verticalAlign&quot;:1,&quot;type&quot;:0,&quot;diagramDirection&quot;:0,&quot;canSetOverLayout&quot;:0,&quot;isOverLayout&quot;:0,&quot;margin&quot;:{&quot;left&quot;:1.69,&quot;top&quot;:0.026,&quot;right&quot;:1.69,&quot;bottom&quot;:1.69},&quot;edge&quot;:{&quot;left&quot;:true,&quot;top&quot;:false,&quot;right&quot;:true,&quot;bottom&quot;:true}}]}"/>
  <p:tag name="KSO_WM_SLIDE_CAN_ADD_NAVIGATION" val="1"/>
  <p:tag name="KSO_WM_SLIDE_BACKGROUND" val="[&quot;general&quot;,&quot;frame&quot;]"/>
  <p:tag name="KSO_WM_SLIDE_RATIO" val="1.777778"/>
  <p:tag name="KSO_WM_TEMPLATE_MASTER_TYPE" val="0"/>
  <p:tag name="KSO_WM_TEMPLATE_COLOR_TYPE" val="1"/>
  <p:tag name="KSO_WM_SLIDE_BK_DARK_LIGHT" val="1"/>
  <p:tag name="KSO_WM_SLIDE_BACKGROUND_TYPE" val="frame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3"/>
  <p:tag name="KSO_WM_UNIT_LAYERLEVEL" val="1"/>
  <p:tag name="KSO_WM_TAG_VERSION" val="1.0"/>
  <p:tag name="KSO_WM_BEAUTIFY_FLAG" val="#wm#"/>
  <p:tag name="KSO_WM_SLIDE_BACKGROUND_TYPE" val="frame"/>
  <p:tag name="KSO_WM_SLIDE_BK_DARK_LIGHT" val="1"/>
  <p:tag name="KSO_WM_UNIT_TYPE" val="i"/>
  <p:tag name="KSO_WM_UNIT_INDEX" val="3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56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0864_1*f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14;18;2"/>
  <p:tag name="KSO_WM_UNIT_BLOCK" val="0"/>
  <p:tag name="KSO_WM_UNIT_PLACING_PICTURE_MD4" val="0"/>
  <p:tag name="KSO_WM_UNIT_TEXT_FILL_FORE_SCHEMECOLOR_INDEX_BRIGHTNESS" val="0.35"/>
  <p:tag name="KSO_WM_UNIT_TEXT_FILL_FORE_SCHEMECOLOR_INDEX" val="13"/>
  <p:tag name="KSO_WM_UNIT_TEXT_FILL_TYPE" val="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输入大标题"/>
  <p:tag name="KSO_WM_UNIT_NOCLEAR" val="0"/>
  <p:tag name="KSO_WM_UNIT_SHOW_EDIT_AREA_INDICATION" val="1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0864_1*a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32;36;4"/>
  <p:tag name="KSO_WM_UNIT_BLOCK" val="0"/>
  <p:tag name="KSO_WM_UNIT_ISNUMDGMTITLE" val="0"/>
  <p:tag name="KSO_WM_UNIT_PLACING_PICTURE_MD4" val="0"/>
  <p:tag name="KSO_WM_UNIT_TEXT_FILL_FORE_SCHEMECOLOR_INDEX_BRIGHTNESS" val="0.25"/>
  <p:tag name="KSO_WM_UNIT_TEXT_FILL_FORE_SCHEMECOLOR_INDEX" val="13"/>
  <p:tag name="KSO_WM_UNIT_TEXT_FILL_TYPE" val="1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frame"/>
  <p:tag name="KSO_WM_SLIDE_BK_DARK_LIGHT" val="1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1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864_1"/>
  <p:tag name="KSO_WM_TEMPLATE_SUBCATEGORY" val="11"/>
  <p:tag name="KSO_WM_SLIDE_TYPE" val="text"/>
  <p:tag name="KSO_WM_SLIDE_SUBTYPE" val="pureTxt"/>
  <p:tag name="KSO_WM_SLIDE_ITEM_CNT" val="0"/>
  <p:tag name="KSO_WM_SLIDE_INDEX" val="1"/>
  <p:tag name="KSO_WM_UNIT_SHOW_EDIT_AREA_INDICATION" val="1"/>
  <p:tag name="KSO_WM_SLIDE_SIZE" val="864*454"/>
  <p:tag name="KSO_WM_SLIDE_POSITION" val="47*37"/>
  <p:tag name="KSO_WM_TAG_VERSION" val="1.0"/>
  <p:tag name="KSO_WM_BEAUTIFY_FLAG" val="#wm#"/>
  <p:tag name="KSO_WM_TEMPLATE_CATEGORY" val="diagram"/>
  <p:tag name="KSO_WM_TEMPLATE_INDEX" val="20200864"/>
  <p:tag name="KSO_WM_SLIDE_LAYOUT" val="a_f"/>
  <p:tag name="KSO_WM_SLIDE_LAYOUT_CNT" val="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26.0},&quot;minSize&quot;:{&quot;size1&quot;:26.0},&quot;maxSize&quot;:{&quot;size1&quot;:26.0},&quot;edge&quot;:{&quot;left&quot;:true,&quot;top&quot;:true,&quot;right&quot;:true,&quot;bottom&quot;:true},&quot;backgroundInfo&quot;:[{&quot;type&quot;:&quot;general&quot;,&quot;left&quot;:0.0,&quot;top&quot;:0.0,&quot;right&quot;:0.0,&quot;bottom&quot;:0.0},{&quot;type&quot;:&quot;frame&quot;,&quot;left&quot;:0.0,&quot;top&quot;:0.0,&quot;right&quot;:0.0,&quot;bottom&quot;:0.0}],&quot;subLayout&quot;:[{&quot;direction&quot;:0,&quot;horizontalAlign&quot;:0,&quot;verticalAlign&quot;:1,&quot;type&quot;:0,&quot;diagramDirection&quot;:0,&quot;canSetOverLayout&quot;:0,&quot;isOverLayout&quot;:0,&quot;margin&quot;:{&quot;left&quot;:1.69,&quot;top&quot;:1.319,&quot;right&quot;:1.69,&quot;bottom&quot;:0.163},&quot;edge&quot;:{&quot;left&quot;:true,&quot;top&quot;:true,&quot;right&quot;:true,&quot;bottom&quot;:false}},{&quot;direction&quot;:0,&quot;horizontalAlign&quot;:0,&quot;verticalAlign&quot;:1,&quot;type&quot;:0,&quot;diagramDirection&quot;:0,&quot;canSetOverLayout&quot;:0,&quot;isOverLayout&quot;:0,&quot;margin&quot;:{&quot;left&quot;:1.69,&quot;top&quot;:0.026,&quot;right&quot;:1.69,&quot;bottom&quot;:1.69},&quot;edge&quot;:{&quot;left&quot;:true,&quot;top&quot;:false,&quot;right&quot;:true,&quot;bottom&quot;:true}}]}"/>
  <p:tag name="KSO_WM_SLIDE_CAN_ADD_NAVIGATION" val="1"/>
  <p:tag name="KSO_WM_SLIDE_BACKGROUND" val="[&quot;general&quot;,&quot;frame&quot;]"/>
  <p:tag name="KSO_WM_SLIDE_RATIO" val="1.777778"/>
  <p:tag name="KSO_WM_TEMPLATE_MASTER_TYPE" val="0"/>
  <p:tag name="KSO_WM_TEMPLATE_COLOR_TYPE" val="1"/>
  <p:tag name="KSO_WM_SLIDE_BK_DARK_LIGHT" val="1"/>
  <p:tag name="KSO_WM_SLIDE_BACKGROUND_TYPE" val="frame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3"/>
  <p:tag name="KSO_WM_UNIT_LAYERLEVEL" val="1"/>
  <p:tag name="KSO_WM_TAG_VERSION" val="1.0"/>
  <p:tag name="KSO_WM_BEAUTIFY_FLAG" val="#wm#"/>
  <p:tag name="KSO_WM_SLIDE_BACKGROUND_TYPE" val="frame"/>
  <p:tag name="KSO_WM_SLIDE_BK_DARK_LIGHT" val="1"/>
  <p:tag name="KSO_WM_UNIT_TYPE" val="i"/>
  <p:tag name="KSO_WM_UNIT_INDEX" val="3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56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0864_1*f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14;18;2"/>
  <p:tag name="KSO_WM_UNIT_BLOCK" val="0"/>
  <p:tag name="KSO_WM_UNIT_PLACING_PICTURE_MD4" val="0"/>
  <p:tag name="KSO_WM_UNIT_TEXT_FILL_FORE_SCHEMECOLOR_INDEX_BRIGHTNESS" val="0.35"/>
  <p:tag name="KSO_WM_UNIT_TEXT_FILL_FORE_SCHEMECOLOR_INDEX" val="13"/>
  <p:tag name="KSO_WM_UNIT_TEXT_FILL_TYPE" val="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输入大标题"/>
  <p:tag name="KSO_WM_UNIT_NOCLEAR" val="0"/>
  <p:tag name="KSO_WM_UNIT_SHOW_EDIT_AREA_INDICATION" val="1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0864_1*a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32;36;4"/>
  <p:tag name="KSO_WM_UNIT_BLOCK" val="0"/>
  <p:tag name="KSO_WM_UNIT_ISNUMDGMTITLE" val="0"/>
  <p:tag name="KSO_WM_UNIT_PLACING_PICTURE_MD4" val="0"/>
  <p:tag name="KSO_WM_UNIT_TEXT_FILL_FORE_SCHEMECOLOR_INDEX_BRIGHTNESS" val="0.25"/>
  <p:tag name="KSO_WM_UNIT_TEXT_FILL_FORE_SCHEMECOLOR_INDEX" val="13"/>
  <p:tag name="KSO_WM_UNIT_TEXT_FILL_TYPE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frame"/>
  <p:tag name="KSO_WM_SLIDE_BK_DARK_LIGHT" val="1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1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116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2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general"/>
  <p:tag name="KSO_WM_SLIDE_BK_DARK_LIGHT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general"/>
  <p:tag name="KSO_WM_SLIDE_BK_DARK_LIGHT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general"/>
  <p:tag name="KSO_WM_SLIDE_BK_DARK_LIGHT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general"/>
  <p:tag name="KSO_WM_SLIDE_BK_DARK_LIGHT" val="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general"/>
  <p:tag name="KSO_WM_SLIDE_BK_DARK_LIGHT" val="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general"/>
  <p:tag name="KSO_WM_SLIDE_BK_DARK_LIGHT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5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general"/>
  <p:tag name="KSO_WM_SLIDE_BK_DARK_LIGHT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201165"/>
  <p:tag name="KSO_WM_TEMPLATE_THUMBS_INDEX" val="1、6、7、8、9、10、11、12、13、15"/>
  <p:tag name="KSO_WM_TEMPLATE_MASTER_TYPE" val="1"/>
  <p:tag name="KSO_WM_TEMPLATE_COLOR_TYPE" val="1"/>
  <p:tag name="KSO_WM_TEMPLATE_MASTER_THUMB_INDEX" val="12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general"/>
  <p:tag name="KSO_WM_SLIDE_BK_DARK_LIGHT" val="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general"/>
  <p:tag name="KSO_WM_SLIDE_BK_DARK_LIGHT" val="2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6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general"/>
  <p:tag name="KSO_WM_SLIDE_BK_DARK_LIGHT" val="2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general"/>
  <p:tag name="KSO_WM_SLIDE_BK_DARK_LIGHT" val="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general"/>
  <p:tag name="KSO_WM_SLIDE_BK_DARK_LIGHT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SLIDE_BK_DARK_LIGHT" val="2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SLIDE_BK_DARK_LIGHT" val="2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SLIDE_BK_DARK_LIGHT" val="2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8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general"/>
  <p:tag name="KSO_WM_SLIDE_BK_DARK_LIGHT" val="2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general"/>
  <p:tag name="KSO_WM_SLIDE_BK_DARK_LIGHT" val="2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general"/>
  <p:tag name="KSO_WM_SLIDE_BK_DARK_LIGHT" val="2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9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general"/>
  <p:tag name="KSO_WM_SLIDE_BK_DARK_LIGHT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general"/>
  <p:tag name="KSO_WM_SLIDE_BK_DARK_LIGHT" val="2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0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frame"/>
  <p:tag name="KSO_WM_SLIDE_BK_DARK_LIGHT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frame"/>
  <p:tag name="KSO_WM_SLIDE_BK_DARK_LIGHT" val="1"/>
</p:tagLst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noFill/>
        <a:noFill/>
        <a:noFill/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9">
      <a:dk1>
        <a:srgbClr val="000000"/>
      </a:dk1>
      <a:lt1>
        <a:srgbClr val="FFFFFF"/>
      </a:lt1>
      <a:dk2>
        <a:srgbClr val="1A2024"/>
      </a:dk2>
      <a:lt2>
        <a:srgbClr val="E8E2E3"/>
      </a:lt2>
      <a:accent1>
        <a:srgbClr val="FF6A4D"/>
      </a:accent1>
      <a:accent2>
        <a:srgbClr val="F1825D"/>
      </a:accent2>
      <a:accent3>
        <a:srgbClr val="DBA66F"/>
      </a:accent3>
      <a:accent4>
        <a:srgbClr val="BDCB7D"/>
      </a:accent4>
      <a:accent5>
        <a:srgbClr val="8BE39C"/>
      </a:accent5>
      <a:accent6>
        <a:srgbClr val="81E4BE"/>
      </a:accent6>
      <a:hlink>
        <a:srgbClr val="495AC1"/>
      </a:hlink>
      <a:folHlink>
        <a:srgbClr val="725E8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1531</Words>
  <Application>Microsoft Office PowerPoint</Application>
  <PresentationFormat>宽屏</PresentationFormat>
  <Paragraphs>197</Paragraphs>
  <Slides>27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46" baseType="lpstr">
      <vt:lpstr>Yu Gothic UI Semilight</vt:lpstr>
      <vt:lpstr>等线</vt:lpstr>
      <vt:lpstr>汉仪尚巍手书W</vt:lpstr>
      <vt:lpstr>黑体</vt:lpstr>
      <vt:lpstr>华文行楷</vt:lpstr>
      <vt:lpstr>华文隶书</vt:lpstr>
      <vt:lpstr>楷体</vt:lpstr>
      <vt:lpstr>隶书</vt:lpstr>
      <vt:lpstr>宋体</vt:lpstr>
      <vt:lpstr>微软雅黑</vt:lpstr>
      <vt:lpstr>叶根友毛笔行书2.0版</vt:lpstr>
      <vt:lpstr>Arial</vt:lpstr>
      <vt:lpstr>Calibri</vt:lpstr>
      <vt:lpstr>Calibri Light</vt:lpstr>
      <vt:lpstr>Century Gothic</vt:lpstr>
      <vt:lpstr>Segoe UI</vt:lpstr>
      <vt:lpstr>Wingdings</vt:lpstr>
      <vt:lpstr>Office 主题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sdfz</cp:lastModifiedBy>
  <cp:revision>146</cp:revision>
  <dcterms:created xsi:type="dcterms:W3CDTF">2019-12-06T12:08:00Z</dcterms:created>
  <dcterms:modified xsi:type="dcterms:W3CDTF">2021-04-01T04:00:17Z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2052-11.1.0.10356</vt:lpwstr>
  </property>
  <property fmtid="{D5CDD505-2E9C-101B-9397-08002B2CF9AE}" pid="3" name="ICV">
    <vt:lpwstr>16F090FBF7E145A99C32A398CE1D0CEF</vt:lpwstr>
  </property>
</Properties>
</file>

<file path=docProps/thumbnail.jpeg>
</file>